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0" r:id="rId16"/>
    <p:sldId id="295" r:id="rId17"/>
    <p:sldId id="296" r:id="rId18"/>
    <p:sldId id="297" r:id="rId19"/>
    <p:sldId id="298" r:id="rId20"/>
    <p:sldId id="299" r:id="rId21"/>
    <p:sldId id="301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12908-630E-46BB-9DE7-DEDE5461EB00}" v="30" dt="2019-12-03T14:20:3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A0B12908-630E-46BB-9DE7-DEDE5461EB00}"/>
    <pc:docChg chg="custSel modSld">
      <pc:chgData name="Sanja Novak" userId="bc2216c5-b7f5-476a-8421-e24cd66fef03" providerId="ADAL" clId="{A0B12908-630E-46BB-9DE7-DEDE5461EB00}" dt="2019-12-03T14:20:45.166" v="61" actId="1076"/>
      <pc:docMkLst>
        <pc:docMk/>
      </pc:docMkLst>
      <pc:sldChg chg="modSp">
        <pc:chgData name="Sanja Novak" userId="bc2216c5-b7f5-476a-8421-e24cd66fef03" providerId="ADAL" clId="{A0B12908-630E-46BB-9DE7-DEDE5461EB00}" dt="2019-12-03T13:20:40.371" v="1" actId="20577"/>
        <pc:sldMkLst>
          <pc:docMk/>
          <pc:sldMk cId="2559601850" sldId="287"/>
        </pc:sldMkLst>
        <pc:graphicFrameChg chg="mod">
          <ac:chgData name="Sanja Novak" userId="bc2216c5-b7f5-476a-8421-e24cd66fef03" providerId="ADAL" clId="{A0B12908-630E-46BB-9DE7-DEDE5461EB00}" dt="2019-12-03T13:20:40.371" v="1" actId="20577"/>
          <ac:graphicFrameMkLst>
            <pc:docMk/>
            <pc:sldMk cId="2559601850" sldId="287"/>
            <ac:graphicFrameMk id="5" creationId="{5BBD4975-3F11-431D-96F9-E626D4AEA537}"/>
          </ac:graphicFrameMkLst>
        </pc:graphicFrameChg>
      </pc:sldChg>
      <pc:sldChg chg="addSp delSp modSp">
        <pc:chgData name="Sanja Novak" userId="bc2216c5-b7f5-476a-8421-e24cd66fef03" providerId="ADAL" clId="{A0B12908-630E-46BB-9DE7-DEDE5461EB00}" dt="2019-12-03T14:20:45.166" v="61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A0B12908-630E-46BB-9DE7-DEDE5461EB00}" dt="2019-12-03T14:20:45.166" v="61" actId="1076"/>
          <ac:picMkLst>
            <pc:docMk/>
            <pc:sldMk cId="195685208" sldId="288"/>
            <ac:picMk id="3" creationId="{8CDB51A0-D781-4F8C-9EB6-F379E822EB0D}"/>
          </ac:picMkLst>
        </pc:picChg>
        <pc:picChg chg="del">
          <ac:chgData name="Sanja Novak" userId="bc2216c5-b7f5-476a-8421-e24cd66fef03" providerId="ADAL" clId="{A0B12908-630E-46BB-9DE7-DEDE5461EB00}" dt="2019-12-03T14:20:37.041" v="60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A0B12908-630E-46BB-9DE7-DEDE5461EB00}" dt="2019-12-03T14:20:20.027" v="58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A0B12908-630E-46BB-9DE7-DEDE5461EB00}" dt="2019-12-03T14:20:20.027" v="58" actId="1076"/>
          <ac:picMkLst>
            <pc:docMk/>
            <pc:sldMk cId="632336825" sldId="289"/>
            <ac:picMk id="3" creationId="{6824DCDC-330C-4DAA-86DA-BAECDA6415AD}"/>
          </ac:picMkLst>
        </pc:picChg>
        <pc:picChg chg="del">
          <ac:chgData name="Sanja Novak" userId="bc2216c5-b7f5-476a-8421-e24cd66fef03" providerId="ADAL" clId="{A0B12908-630E-46BB-9DE7-DEDE5461EB00}" dt="2019-12-03T14:20:15.227" v="56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modSp">
        <pc:chgData name="Sanja Novak" userId="bc2216c5-b7f5-476a-8421-e24cd66fef03" providerId="ADAL" clId="{A0B12908-630E-46BB-9DE7-DEDE5461EB00}" dt="2019-12-03T14:18:00.779" v="55" actId="20577"/>
        <pc:sldMkLst>
          <pc:docMk/>
          <pc:sldMk cId="767836602" sldId="297"/>
        </pc:sldMkLst>
        <pc:spChg chg="mod">
          <ac:chgData name="Sanja Novak" userId="bc2216c5-b7f5-476a-8421-e24cd66fef03" providerId="ADAL" clId="{A0B12908-630E-46BB-9DE7-DEDE5461EB00}" dt="2019-12-03T14:18:00.779" v="55" actId="20577"/>
          <ac:spMkLst>
            <pc:docMk/>
            <pc:sldMk cId="767836602" sldId="297"/>
            <ac:spMk id="2" creationId="{013E6E35-ECE2-4952-B4B9-9786C09BE9A9}"/>
          </ac:spMkLst>
        </pc:spChg>
      </pc:sldChg>
      <pc:sldChg chg="modSp">
        <pc:chgData name="Sanja Novak" userId="bc2216c5-b7f5-476a-8421-e24cd66fef03" providerId="ADAL" clId="{A0B12908-630E-46BB-9DE7-DEDE5461EB00}" dt="2019-12-03T14:17:28.183" v="25"/>
        <pc:sldMkLst>
          <pc:docMk/>
          <pc:sldMk cId="504869628" sldId="300"/>
        </pc:sldMkLst>
        <pc:graphicFrameChg chg="mod">
          <ac:chgData name="Sanja Novak" userId="bc2216c5-b7f5-476a-8421-e24cd66fef03" providerId="ADAL" clId="{A0B12908-630E-46BB-9DE7-DEDE5461EB00}" dt="2019-12-03T14:17:28.183" v="2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BD50-1DFE-4D39-89FC-44E0A5BBD3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88581-4036-4102-BBB2-582FDE5863C9}">
      <dgm:prSet/>
      <dgm:spPr/>
      <dgm:t>
        <a:bodyPr/>
        <a:lstStyle/>
        <a:p>
          <a:r>
            <a:rPr lang="hr-HR" b="1" dirty="0"/>
            <a:t>22 učenika-</a:t>
          </a:r>
          <a:r>
            <a:rPr lang="hr-HR" dirty="0"/>
            <a:t> 2 tjedna stručne prakse s </a:t>
          </a:r>
          <a:r>
            <a:rPr lang="hr-HR" b="1" dirty="0"/>
            <a:t>3 nastavnika u pratnji-</a:t>
          </a:r>
          <a:r>
            <a:rPr lang="hr-HR" dirty="0"/>
            <a:t> </a:t>
          </a:r>
        </a:p>
        <a:p>
          <a:r>
            <a:rPr lang="hr-HR" dirty="0"/>
            <a:t>3 tijeka mobilnosti (</a:t>
          </a:r>
          <a:r>
            <a:rPr lang="hr-HR" dirty="0" err="1"/>
            <a:t>Lahti</a:t>
          </a:r>
          <a:r>
            <a:rPr lang="hr-HR" dirty="0"/>
            <a:t>-Finska te Riom i </a:t>
          </a:r>
          <a:r>
            <a:rPr lang="hr-HR" dirty="0" err="1"/>
            <a:t>Echirolles</a:t>
          </a:r>
          <a:r>
            <a:rPr lang="hr-HR" dirty="0"/>
            <a:t>-Francuska)</a:t>
          </a:r>
          <a:endParaRPr lang="en-US" dirty="0"/>
        </a:p>
      </dgm:t>
    </dgm:pt>
    <dgm:pt modelId="{84270531-75C2-43BE-AFD2-39B65168C79F}" type="parTrans" cxnId="{4E614812-09CE-48C9-9AD4-5841ABF8DDB9}">
      <dgm:prSet/>
      <dgm:spPr/>
      <dgm:t>
        <a:bodyPr/>
        <a:lstStyle/>
        <a:p>
          <a:endParaRPr lang="en-US"/>
        </a:p>
      </dgm:t>
    </dgm:pt>
    <dgm:pt modelId="{619A0D4A-A80B-4F63-8534-7A06CEE67F41}" type="sibTrans" cxnId="{4E614812-09CE-48C9-9AD4-5841ABF8DDB9}">
      <dgm:prSet/>
      <dgm:spPr/>
      <dgm:t>
        <a:bodyPr/>
        <a:lstStyle/>
        <a:p>
          <a:endParaRPr lang="en-US"/>
        </a:p>
      </dgm:t>
    </dgm:pt>
    <dgm:pt modelId="{4D6C3CD1-A6EE-417E-B767-42D7E6325610}">
      <dgm:prSet/>
      <dgm:spPr/>
      <dgm:t>
        <a:bodyPr/>
        <a:lstStyle/>
        <a:p>
          <a:r>
            <a:rPr lang="hr-HR" b="1" dirty="0"/>
            <a:t>5 strukovnih nastavnika </a:t>
          </a:r>
          <a:r>
            <a:rPr lang="hr-HR" dirty="0"/>
            <a:t>na stručnom usavršavanju u Finskoj (</a:t>
          </a:r>
          <a:r>
            <a:rPr lang="hr-HR" dirty="0" err="1"/>
            <a:t>Lahti</a:t>
          </a:r>
          <a:r>
            <a:rPr lang="hr-HR" dirty="0"/>
            <a:t>), Francuskoj (</a:t>
          </a:r>
          <a:r>
            <a:rPr lang="hr-HR" dirty="0" err="1"/>
            <a:t>Echirolles</a:t>
          </a:r>
          <a:r>
            <a:rPr lang="hr-HR" dirty="0"/>
            <a:t> i Riom), Litvi (</a:t>
          </a:r>
          <a:r>
            <a:rPr lang="hr-HR" dirty="0" err="1"/>
            <a:t>Kaunas</a:t>
          </a:r>
          <a:r>
            <a:rPr lang="hr-HR" dirty="0"/>
            <a:t>) i Latviji (</a:t>
          </a:r>
          <a:r>
            <a:rPr lang="hr-HR" dirty="0" err="1"/>
            <a:t>Ogre</a:t>
          </a:r>
          <a:r>
            <a:rPr lang="hr-HR" dirty="0"/>
            <a:t>)</a:t>
          </a:r>
          <a:endParaRPr lang="en-US" dirty="0"/>
        </a:p>
      </dgm:t>
    </dgm:pt>
    <dgm:pt modelId="{4AA66C3F-FCCD-4B5C-8178-02EB368B5F32}" type="parTrans" cxnId="{E450C32F-0DEA-4611-A593-FB378D9F7377}">
      <dgm:prSet/>
      <dgm:spPr/>
      <dgm:t>
        <a:bodyPr/>
        <a:lstStyle/>
        <a:p>
          <a:endParaRPr lang="en-US"/>
        </a:p>
      </dgm:t>
    </dgm:pt>
    <dgm:pt modelId="{BE057D2B-2629-44A0-8C5F-C9735C9B23A1}" type="sibTrans" cxnId="{E450C32F-0DEA-4611-A593-FB378D9F7377}">
      <dgm:prSet/>
      <dgm:spPr/>
      <dgm:t>
        <a:bodyPr/>
        <a:lstStyle/>
        <a:p>
          <a:endParaRPr lang="en-US"/>
        </a:p>
      </dgm:t>
    </dgm:pt>
    <dgm:pt modelId="{8289D636-1468-4771-AF70-9D1A31D58664}">
      <dgm:prSet/>
      <dgm:spPr/>
      <dgm:t>
        <a:bodyPr/>
        <a:lstStyle/>
        <a:p>
          <a:r>
            <a:rPr lang="hr-HR" b="1" dirty="0"/>
            <a:t>2 učenika</a:t>
          </a:r>
          <a:r>
            <a:rPr lang="hr-HR" dirty="0"/>
            <a:t>-</a:t>
          </a:r>
          <a:r>
            <a:rPr lang="hr-HR" b="1" dirty="0" err="1"/>
            <a:t>ErasmusPRO</a:t>
          </a:r>
          <a:r>
            <a:rPr lang="hr-HR" b="1" dirty="0"/>
            <a:t> mobilnosti</a:t>
          </a:r>
          <a:r>
            <a:rPr lang="hr-HR" dirty="0"/>
            <a:t>-92 dana u Finskoj, </a:t>
          </a:r>
          <a:r>
            <a:rPr lang="hr-HR" dirty="0" err="1"/>
            <a:t>Jyvaskyli</a:t>
          </a:r>
          <a:r>
            <a:rPr lang="hr-HR" dirty="0"/>
            <a:t> od 15.9.2019.-15.12.2019.; </a:t>
          </a:r>
        </a:p>
        <a:p>
          <a:r>
            <a:rPr lang="hr-HR" dirty="0"/>
            <a:t>1 nastavnica u pratnji-8 dana u listopadu</a:t>
          </a:r>
        </a:p>
      </dgm:t>
    </dgm:pt>
    <dgm:pt modelId="{2B94F41E-E516-4ABE-9624-43368ED6FB99}" type="parTrans" cxnId="{B46C55D5-97B8-49FC-B394-F3E523ABB4C1}">
      <dgm:prSet/>
      <dgm:spPr/>
      <dgm:t>
        <a:bodyPr/>
        <a:lstStyle/>
        <a:p>
          <a:endParaRPr lang="hr-HR"/>
        </a:p>
      </dgm:t>
    </dgm:pt>
    <dgm:pt modelId="{3BE48CF6-C734-4FD6-A66F-FF590E52ABA6}" type="sibTrans" cxnId="{B46C55D5-97B8-49FC-B394-F3E523ABB4C1}">
      <dgm:prSet/>
      <dgm:spPr/>
      <dgm:t>
        <a:bodyPr/>
        <a:lstStyle/>
        <a:p>
          <a:endParaRPr lang="hr-HR"/>
        </a:p>
      </dgm:t>
    </dgm:pt>
    <dgm:pt modelId="{3D4A9BE4-184E-4CF1-8966-0DCD11B40E21}" type="pres">
      <dgm:prSet presAssocID="{E939BD50-1DFE-4D39-89FC-44E0A5BBD3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EDC696-1514-4A9D-A3A0-E66733E9802B}" type="pres">
      <dgm:prSet presAssocID="{0DD88581-4036-4102-BBB2-582FDE5863C9}" presName="hierRoot1" presStyleCnt="0"/>
      <dgm:spPr/>
    </dgm:pt>
    <dgm:pt modelId="{408EB33E-693F-480B-A823-A95B5332FC41}" type="pres">
      <dgm:prSet presAssocID="{0DD88581-4036-4102-BBB2-582FDE5863C9}" presName="composite" presStyleCnt="0"/>
      <dgm:spPr/>
    </dgm:pt>
    <dgm:pt modelId="{DFCCC690-95C3-4F52-9D07-E9810C563D26}" type="pres">
      <dgm:prSet presAssocID="{0DD88581-4036-4102-BBB2-582FDE5863C9}" presName="background" presStyleLbl="node0" presStyleIdx="0" presStyleCnt="3"/>
      <dgm:spPr/>
    </dgm:pt>
    <dgm:pt modelId="{2B550B30-2E52-4009-88A8-3B6341C64BFC}" type="pres">
      <dgm:prSet presAssocID="{0DD88581-4036-4102-BBB2-582FDE5863C9}" presName="text" presStyleLbl="fgAcc0" presStyleIdx="0" presStyleCnt="3" custScaleX="102121" custScaleY="131343">
        <dgm:presLayoutVars>
          <dgm:chPref val="3"/>
        </dgm:presLayoutVars>
      </dgm:prSet>
      <dgm:spPr/>
    </dgm:pt>
    <dgm:pt modelId="{564940D5-06CC-429A-BB91-1F18C14360C5}" type="pres">
      <dgm:prSet presAssocID="{0DD88581-4036-4102-BBB2-582FDE5863C9}" presName="hierChild2" presStyleCnt="0"/>
      <dgm:spPr/>
    </dgm:pt>
    <dgm:pt modelId="{7B636349-FABC-4532-9F53-0895F6859F04}" type="pres">
      <dgm:prSet presAssocID="{4D6C3CD1-A6EE-417E-B767-42D7E6325610}" presName="hierRoot1" presStyleCnt="0"/>
      <dgm:spPr/>
    </dgm:pt>
    <dgm:pt modelId="{CBADF473-711E-464E-8241-FD3E0F76057A}" type="pres">
      <dgm:prSet presAssocID="{4D6C3CD1-A6EE-417E-B767-42D7E6325610}" presName="composite" presStyleCnt="0"/>
      <dgm:spPr/>
    </dgm:pt>
    <dgm:pt modelId="{9B76D140-D7B4-4E3D-8E4B-C564A57A46F1}" type="pres">
      <dgm:prSet presAssocID="{4D6C3CD1-A6EE-417E-B767-42D7E6325610}" presName="background" presStyleLbl="node0" presStyleIdx="1" presStyleCnt="3"/>
      <dgm:spPr/>
    </dgm:pt>
    <dgm:pt modelId="{8195AEE6-D368-402D-A66C-FC15D69B19D5}" type="pres">
      <dgm:prSet presAssocID="{4D6C3CD1-A6EE-417E-B767-42D7E6325610}" presName="text" presStyleLbl="fgAcc0" presStyleIdx="1" presStyleCnt="3" custScaleX="113943" custScaleY="130425" custLinFactX="38956" custLinFactNeighborX="100000" custLinFactNeighborY="4939">
        <dgm:presLayoutVars>
          <dgm:chPref val="3"/>
        </dgm:presLayoutVars>
      </dgm:prSet>
      <dgm:spPr/>
    </dgm:pt>
    <dgm:pt modelId="{1A363EE6-2C96-4520-B336-AB680B327D74}" type="pres">
      <dgm:prSet presAssocID="{4D6C3CD1-A6EE-417E-B767-42D7E6325610}" presName="hierChild2" presStyleCnt="0"/>
      <dgm:spPr/>
    </dgm:pt>
    <dgm:pt modelId="{B5681FB3-DF5E-4C2D-9E06-D12A17FF6DAE}" type="pres">
      <dgm:prSet presAssocID="{8289D636-1468-4771-AF70-9D1A31D58664}" presName="hierRoot1" presStyleCnt="0"/>
      <dgm:spPr/>
    </dgm:pt>
    <dgm:pt modelId="{E9298D6D-9109-45AD-B4B3-9CF06E64CE57}" type="pres">
      <dgm:prSet presAssocID="{8289D636-1468-4771-AF70-9D1A31D58664}" presName="composite" presStyleCnt="0"/>
      <dgm:spPr/>
    </dgm:pt>
    <dgm:pt modelId="{CCEDA3E2-5798-4E91-9335-C18ED6603742}" type="pres">
      <dgm:prSet presAssocID="{8289D636-1468-4771-AF70-9D1A31D58664}" presName="background" presStyleLbl="node0" presStyleIdx="2" presStyleCnt="3"/>
      <dgm:spPr/>
    </dgm:pt>
    <dgm:pt modelId="{043AD7B3-1191-4FB8-B351-936C71AB35AE}" type="pres">
      <dgm:prSet presAssocID="{8289D636-1468-4771-AF70-9D1A31D58664}" presName="text" presStyleLbl="fgAcc0" presStyleIdx="2" presStyleCnt="3" custScaleX="122845" custScaleY="124439" custLinFactX="-36208" custLinFactNeighborX="-100000" custLinFactNeighborY="6289">
        <dgm:presLayoutVars>
          <dgm:chPref val="3"/>
        </dgm:presLayoutVars>
      </dgm:prSet>
      <dgm:spPr/>
    </dgm:pt>
    <dgm:pt modelId="{97B06536-7DDD-4BB6-AC9B-9B4DA6C54770}" type="pres">
      <dgm:prSet presAssocID="{8289D636-1468-4771-AF70-9D1A31D58664}" presName="hierChild2" presStyleCnt="0"/>
      <dgm:spPr/>
    </dgm:pt>
  </dgm:ptLst>
  <dgm:cxnLst>
    <dgm:cxn modelId="{4E614812-09CE-48C9-9AD4-5841ABF8DDB9}" srcId="{E939BD50-1DFE-4D39-89FC-44E0A5BBD37C}" destId="{0DD88581-4036-4102-BBB2-582FDE5863C9}" srcOrd="0" destOrd="0" parTransId="{84270531-75C2-43BE-AFD2-39B65168C79F}" sibTransId="{619A0D4A-A80B-4F63-8534-7A06CEE67F41}"/>
    <dgm:cxn modelId="{E450C32F-0DEA-4611-A593-FB378D9F7377}" srcId="{E939BD50-1DFE-4D39-89FC-44E0A5BBD37C}" destId="{4D6C3CD1-A6EE-417E-B767-42D7E6325610}" srcOrd="1" destOrd="0" parTransId="{4AA66C3F-FCCD-4B5C-8178-02EB368B5F32}" sibTransId="{BE057D2B-2629-44A0-8C5F-C9735C9B23A1}"/>
    <dgm:cxn modelId="{E90A4A3A-E977-4C4A-9F77-5E5B1BBC8990}" type="presOf" srcId="{8289D636-1468-4771-AF70-9D1A31D58664}" destId="{043AD7B3-1191-4FB8-B351-936C71AB35AE}" srcOrd="0" destOrd="0" presId="urn:microsoft.com/office/officeart/2005/8/layout/hierarchy1"/>
    <dgm:cxn modelId="{B7EEE591-CB6F-4FD4-A4B3-92504E062A0F}" type="presOf" srcId="{0DD88581-4036-4102-BBB2-582FDE5863C9}" destId="{2B550B30-2E52-4009-88A8-3B6341C64BFC}" srcOrd="0" destOrd="0" presId="urn:microsoft.com/office/officeart/2005/8/layout/hierarchy1"/>
    <dgm:cxn modelId="{A7BA07A7-9991-4C06-AC53-EDFBB59BD794}" type="presOf" srcId="{E939BD50-1DFE-4D39-89FC-44E0A5BBD37C}" destId="{3D4A9BE4-184E-4CF1-8966-0DCD11B40E21}" srcOrd="0" destOrd="0" presId="urn:microsoft.com/office/officeart/2005/8/layout/hierarchy1"/>
    <dgm:cxn modelId="{5802E4B8-E02E-477E-9CC2-EF7D4E696950}" type="presOf" srcId="{4D6C3CD1-A6EE-417E-B767-42D7E6325610}" destId="{8195AEE6-D368-402D-A66C-FC15D69B19D5}" srcOrd="0" destOrd="0" presId="urn:microsoft.com/office/officeart/2005/8/layout/hierarchy1"/>
    <dgm:cxn modelId="{B46C55D5-97B8-49FC-B394-F3E523ABB4C1}" srcId="{E939BD50-1DFE-4D39-89FC-44E0A5BBD37C}" destId="{8289D636-1468-4771-AF70-9D1A31D58664}" srcOrd="2" destOrd="0" parTransId="{2B94F41E-E516-4ABE-9624-43368ED6FB99}" sibTransId="{3BE48CF6-C734-4FD6-A66F-FF590E52ABA6}"/>
    <dgm:cxn modelId="{303A46BF-61A4-4211-89DE-C3304A43EDDA}" type="presParOf" srcId="{3D4A9BE4-184E-4CF1-8966-0DCD11B40E21}" destId="{6DEDC696-1514-4A9D-A3A0-E66733E9802B}" srcOrd="0" destOrd="0" presId="urn:microsoft.com/office/officeart/2005/8/layout/hierarchy1"/>
    <dgm:cxn modelId="{C77CC45E-2517-48B2-8C0E-7D48F062AF7F}" type="presParOf" srcId="{6DEDC696-1514-4A9D-A3A0-E66733E9802B}" destId="{408EB33E-693F-480B-A823-A95B5332FC41}" srcOrd="0" destOrd="0" presId="urn:microsoft.com/office/officeart/2005/8/layout/hierarchy1"/>
    <dgm:cxn modelId="{3E37902F-1D69-4A20-82DA-CF396182A3A8}" type="presParOf" srcId="{408EB33E-693F-480B-A823-A95B5332FC41}" destId="{DFCCC690-95C3-4F52-9D07-E9810C563D26}" srcOrd="0" destOrd="0" presId="urn:microsoft.com/office/officeart/2005/8/layout/hierarchy1"/>
    <dgm:cxn modelId="{0614F8E0-9941-4E3D-8EE8-93A9DACA2F92}" type="presParOf" srcId="{408EB33E-693F-480B-A823-A95B5332FC41}" destId="{2B550B30-2E52-4009-88A8-3B6341C64BFC}" srcOrd="1" destOrd="0" presId="urn:microsoft.com/office/officeart/2005/8/layout/hierarchy1"/>
    <dgm:cxn modelId="{CDAE92E5-4E7A-45E9-8C46-40C00EFAA5F0}" type="presParOf" srcId="{6DEDC696-1514-4A9D-A3A0-E66733E9802B}" destId="{564940D5-06CC-429A-BB91-1F18C14360C5}" srcOrd="1" destOrd="0" presId="urn:microsoft.com/office/officeart/2005/8/layout/hierarchy1"/>
    <dgm:cxn modelId="{4481A8D5-D222-4F3A-A4EC-F5E9B502CB27}" type="presParOf" srcId="{3D4A9BE4-184E-4CF1-8966-0DCD11B40E21}" destId="{7B636349-FABC-4532-9F53-0895F6859F04}" srcOrd="1" destOrd="0" presId="urn:microsoft.com/office/officeart/2005/8/layout/hierarchy1"/>
    <dgm:cxn modelId="{4C33E118-0124-4450-95A1-BF9902ED581F}" type="presParOf" srcId="{7B636349-FABC-4532-9F53-0895F6859F04}" destId="{CBADF473-711E-464E-8241-FD3E0F76057A}" srcOrd="0" destOrd="0" presId="urn:microsoft.com/office/officeart/2005/8/layout/hierarchy1"/>
    <dgm:cxn modelId="{26497F7E-C07B-4310-827F-113ECC9CDBC9}" type="presParOf" srcId="{CBADF473-711E-464E-8241-FD3E0F76057A}" destId="{9B76D140-D7B4-4E3D-8E4B-C564A57A46F1}" srcOrd="0" destOrd="0" presId="urn:microsoft.com/office/officeart/2005/8/layout/hierarchy1"/>
    <dgm:cxn modelId="{EDDF8205-BA52-4706-B07B-E8734605B0A9}" type="presParOf" srcId="{CBADF473-711E-464E-8241-FD3E0F76057A}" destId="{8195AEE6-D368-402D-A66C-FC15D69B19D5}" srcOrd="1" destOrd="0" presId="urn:microsoft.com/office/officeart/2005/8/layout/hierarchy1"/>
    <dgm:cxn modelId="{43B26BC6-5FBB-4709-B13C-77F5D25B1DE0}" type="presParOf" srcId="{7B636349-FABC-4532-9F53-0895F6859F04}" destId="{1A363EE6-2C96-4520-B336-AB680B327D74}" srcOrd="1" destOrd="0" presId="urn:microsoft.com/office/officeart/2005/8/layout/hierarchy1"/>
    <dgm:cxn modelId="{E4A910EF-D31A-4B45-9BA0-9AC432CB53AD}" type="presParOf" srcId="{3D4A9BE4-184E-4CF1-8966-0DCD11B40E21}" destId="{B5681FB3-DF5E-4C2D-9E06-D12A17FF6DAE}" srcOrd="2" destOrd="0" presId="urn:microsoft.com/office/officeart/2005/8/layout/hierarchy1"/>
    <dgm:cxn modelId="{13E5825D-A474-45EE-AEFC-BC6F666C7C0B}" type="presParOf" srcId="{B5681FB3-DF5E-4C2D-9E06-D12A17FF6DAE}" destId="{E9298D6D-9109-45AD-B4B3-9CF06E64CE57}" srcOrd="0" destOrd="0" presId="urn:microsoft.com/office/officeart/2005/8/layout/hierarchy1"/>
    <dgm:cxn modelId="{872A5031-2D7A-463D-9049-A246F51D9E0D}" type="presParOf" srcId="{E9298D6D-9109-45AD-B4B3-9CF06E64CE57}" destId="{CCEDA3E2-5798-4E91-9335-C18ED6603742}" srcOrd="0" destOrd="0" presId="urn:microsoft.com/office/officeart/2005/8/layout/hierarchy1"/>
    <dgm:cxn modelId="{B1AF7B5F-1018-4CE0-BAFE-D90C7E86E01E}" type="presParOf" srcId="{E9298D6D-9109-45AD-B4B3-9CF06E64CE57}" destId="{043AD7B3-1191-4FB8-B351-936C71AB35AE}" srcOrd="1" destOrd="0" presId="urn:microsoft.com/office/officeart/2005/8/layout/hierarchy1"/>
    <dgm:cxn modelId="{55DBB75F-F008-4E7B-B6DE-1F42F0A59B3A}" type="presParOf" srcId="{B5681FB3-DF5E-4C2D-9E06-D12A17FF6DAE}" destId="{97B06536-7DDD-4BB6-AC9B-9B4DA6C547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BC513-E775-44D3-AE90-A9441E5CD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3B412-83A4-4252-BB25-94686718BD82}">
      <dgm:prSet custT="1"/>
      <dgm:spPr/>
      <dgm:t>
        <a:bodyPr/>
        <a:lstStyle/>
        <a:p>
          <a:r>
            <a:rPr lang="hr-HR" sz="16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dirty="0"/>
        </a:p>
      </dgm:t>
    </dgm:pt>
    <dgm:pt modelId="{BFB3C747-6CC0-461F-83E1-2D74270DD99D}" type="parTrans" cxnId="{E1A47D7D-6132-43EA-8FC0-63F8ECDC5A07}">
      <dgm:prSet/>
      <dgm:spPr/>
      <dgm:t>
        <a:bodyPr/>
        <a:lstStyle/>
        <a:p>
          <a:endParaRPr lang="en-US"/>
        </a:p>
      </dgm:t>
    </dgm:pt>
    <dgm:pt modelId="{4523B041-E92E-46AE-9161-65150C24380E}" type="sibTrans" cxnId="{E1A47D7D-6132-43EA-8FC0-63F8ECDC5A07}">
      <dgm:prSet/>
      <dgm:spPr/>
      <dgm:t>
        <a:bodyPr/>
        <a:lstStyle/>
        <a:p>
          <a:endParaRPr lang="en-US"/>
        </a:p>
      </dgm:t>
    </dgm:pt>
    <dgm:pt modelId="{A8DEC0A3-BDB0-4F40-8997-0EB522D2FB37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Upoznavanje s kulturnim i povijesnim nasljeđem zemlje domaćina </a:t>
          </a:r>
          <a:endParaRPr lang="en-US" sz="1400" dirty="0"/>
        </a:p>
      </dgm:t>
    </dgm:pt>
    <dgm:pt modelId="{27E2AE73-FB89-45B1-8DB7-23CC9976AD4E}" type="parTrans" cxnId="{6CC7F8DB-9B3D-45F9-BCB5-A7FBE79C9079}">
      <dgm:prSet/>
      <dgm:spPr/>
      <dgm:t>
        <a:bodyPr/>
        <a:lstStyle/>
        <a:p>
          <a:endParaRPr lang="en-US"/>
        </a:p>
      </dgm:t>
    </dgm:pt>
    <dgm:pt modelId="{6C91CF79-AA40-46F1-AF4A-7B1DE3C4AE01}" type="sibTrans" cxnId="{6CC7F8DB-9B3D-45F9-BCB5-A7FBE79C9079}">
      <dgm:prSet/>
      <dgm:spPr/>
      <dgm:t>
        <a:bodyPr/>
        <a:lstStyle/>
        <a:p>
          <a:endParaRPr lang="en-US"/>
        </a:p>
      </dgm:t>
    </dgm:pt>
    <dgm:pt modelId="{D0B50477-8614-4CC4-833F-56ED30CD159B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800" dirty="0"/>
            <a:t>Unaprjeđenje socijalnih i komunikacijskih vještina te jezičnih kompetencija </a:t>
          </a:r>
          <a:endParaRPr lang="en-US" sz="1400" dirty="0"/>
        </a:p>
      </dgm:t>
    </dgm:pt>
    <dgm:pt modelId="{707F3158-8698-425D-AAB6-EA939973D288}" type="parTrans" cxnId="{1E8A58D3-23FE-4EAC-88AE-80501B83DD4D}">
      <dgm:prSet/>
      <dgm:spPr/>
      <dgm:t>
        <a:bodyPr/>
        <a:lstStyle/>
        <a:p>
          <a:endParaRPr lang="en-US"/>
        </a:p>
      </dgm:t>
    </dgm:pt>
    <dgm:pt modelId="{B831B133-DBD7-4835-AD4A-4A157575992C}" type="sibTrans" cxnId="{1E8A58D3-23FE-4EAC-88AE-80501B83DD4D}">
      <dgm:prSet/>
      <dgm:spPr/>
      <dgm:t>
        <a:bodyPr/>
        <a:lstStyle/>
        <a:p>
          <a:endParaRPr lang="en-US"/>
        </a:p>
      </dgm:t>
    </dgm:pt>
    <dgm:pt modelId="{D190568C-1219-44DF-960A-34F84B9260E2}">
      <dgm:prSet custT="1"/>
      <dgm:spPr/>
      <dgm:t>
        <a:bodyPr/>
        <a:lstStyle/>
        <a:p>
          <a:r>
            <a:rPr lang="hr-HR" sz="1400" dirty="0"/>
            <a:t>-</a:t>
          </a:r>
          <a:r>
            <a:rPr lang="hr-HR" sz="1600" dirty="0"/>
            <a:t>Poticanje razvoja i usavršavanje transverzalnih vještina: kritičkog promišljanja, preuzimanja inicijative, rješavanja problema i sudjelovanja u timskom radu </a:t>
          </a:r>
          <a:endParaRPr lang="en-US" sz="1400" dirty="0"/>
        </a:p>
      </dgm:t>
    </dgm:pt>
    <dgm:pt modelId="{54871442-33F7-46D3-B680-3D79AB5E24A3}" type="parTrans" cxnId="{9C3A0272-87B2-45C3-B79A-491EF6438E6B}">
      <dgm:prSet/>
      <dgm:spPr/>
      <dgm:t>
        <a:bodyPr/>
        <a:lstStyle/>
        <a:p>
          <a:endParaRPr lang="en-US"/>
        </a:p>
      </dgm:t>
    </dgm:pt>
    <dgm:pt modelId="{005FD843-578E-4D6D-8A38-EA9C364C0393}" type="sibTrans" cxnId="{9C3A0272-87B2-45C3-B79A-491EF6438E6B}">
      <dgm:prSet/>
      <dgm:spPr/>
      <dgm:t>
        <a:bodyPr/>
        <a:lstStyle/>
        <a:p>
          <a:endParaRPr lang="en-US"/>
        </a:p>
      </dgm:t>
    </dgm:pt>
    <dgm:pt modelId="{BA8EA925-BFAD-4026-9CD9-885D82DD7F2B}">
      <dgm:prSet custT="1"/>
      <dgm:spPr/>
      <dgm:t>
        <a:bodyPr/>
        <a:lstStyle/>
        <a:p>
          <a:r>
            <a:rPr lang="hr-HR" sz="1800" dirty="0"/>
            <a:t>-Popularizacija obrtničkih i strukovnih zanimanja</a:t>
          </a:r>
          <a:endParaRPr lang="en-US" sz="1800" dirty="0"/>
        </a:p>
      </dgm:t>
    </dgm:pt>
    <dgm:pt modelId="{2C16EC73-BD07-46A7-A342-2F0592C1ACD3}" type="parTrans" cxnId="{8C4435DB-CB7D-4B46-9B1A-28F9933B1F43}">
      <dgm:prSet/>
      <dgm:spPr/>
      <dgm:t>
        <a:bodyPr/>
        <a:lstStyle/>
        <a:p>
          <a:endParaRPr lang="en-US"/>
        </a:p>
      </dgm:t>
    </dgm:pt>
    <dgm:pt modelId="{8CE7DA91-9746-48BC-85BA-9B5DE2270E67}" type="sibTrans" cxnId="{8C4435DB-CB7D-4B46-9B1A-28F9933B1F43}">
      <dgm:prSet/>
      <dgm:spPr/>
      <dgm:t>
        <a:bodyPr/>
        <a:lstStyle/>
        <a:p>
          <a:endParaRPr lang="en-US"/>
        </a:p>
      </dgm:t>
    </dgm:pt>
    <dgm:pt modelId="{9433A06A-D23F-4B5B-9416-0448CFA712BA}" type="pres">
      <dgm:prSet presAssocID="{0C9BC513-E775-44D3-AE90-A9441E5CDEE4}" presName="Name0" presStyleCnt="0">
        <dgm:presLayoutVars>
          <dgm:dir/>
          <dgm:resizeHandles val="exact"/>
        </dgm:presLayoutVars>
      </dgm:prSet>
      <dgm:spPr/>
    </dgm:pt>
    <dgm:pt modelId="{93EA0A40-633C-463B-838D-A51F5AA02007}" type="pres">
      <dgm:prSet presAssocID="{D8D3B412-83A4-4252-BB25-94686718BD82}" presName="node" presStyleLbl="node1" presStyleIdx="0" presStyleCnt="5" custScaleX="130499" custScaleY="156819">
        <dgm:presLayoutVars>
          <dgm:bulletEnabled val="1"/>
        </dgm:presLayoutVars>
      </dgm:prSet>
      <dgm:spPr/>
    </dgm:pt>
    <dgm:pt modelId="{DB275435-232A-480B-8794-1F85BFF21DAB}" type="pres">
      <dgm:prSet presAssocID="{4523B041-E92E-46AE-9161-65150C24380E}" presName="sibTrans" presStyleLbl="sibTrans1D1" presStyleIdx="0" presStyleCnt="4"/>
      <dgm:spPr/>
    </dgm:pt>
    <dgm:pt modelId="{EADA76C6-8108-4854-BE4E-B130FE342003}" type="pres">
      <dgm:prSet presAssocID="{4523B041-E92E-46AE-9161-65150C24380E}" presName="connectorText" presStyleLbl="sibTrans1D1" presStyleIdx="0" presStyleCnt="4"/>
      <dgm:spPr/>
    </dgm:pt>
    <dgm:pt modelId="{554D0215-317C-4B19-8179-7C3E619283C3}" type="pres">
      <dgm:prSet presAssocID="{A8DEC0A3-BDB0-4F40-8997-0EB522D2FB37}" presName="node" presStyleLbl="node1" presStyleIdx="1" presStyleCnt="5" custScaleX="107298" custScaleY="130486">
        <dgm:presLayoutVars>
          <dgm:bulletEnabled val="1"/>
        </dgm:presLayoutVars>
      </dgm:prSet>
      <dgm:spPr/>
    </dgm:pt>
    <dgm:pt modelId="{B3A9F310-00C9-45C9-AB91-00760A540B0D}" type="pres">
      <dgm:prSet presAssocID="{6C91CF79-AA40-46F1-AF4A-7B1DE3C4AE01}" presName="sibTrans" presStyleLbl="sibTrans1D1" presStyleIdx="1" presStyleCnt="4"/>
      <dgm:spPr/>
    </dgm:pt>
    <dgm:pt modelId="{0B5BF1ED-96C3-47AF-B525-CC580E2D9A07}" type="pres">
      <dgm:prSet presAssocID="{6C91CF79-AA40-46F1-AF4A-7B1DE3C4AE01}" presName="connectorText" presStyleLbl="sibTrans1D1" presStyleIdx="1" presStyleCnt="4"/>
      <dgm:spPr/>
    </dgm:pt>
    <dgm:pt modelId="{D8F0D027-EFF2-43E1-97CE-CBBF142AF04E}" type="pres">
      <dgm:prSet presAssocID="{D0B50477-8614-4CC4-833F-56ED30CD159B}" presName="node" presStyleLbl="node1" presStyleIdx="2" presStyleCnt="5" custScaleX="123828" custScaleY="117171">
        <dgm:presLayoutVars>
          <dgm:bulletEnabled val="1"/>
        </dgm:presLayoutVars>
      </dgm:prSet>
      <dgm:spPr/>
    </dgm:pt>
    <dgm:pt modelId="{CF56EFD6-AE2A-438F-A308-018379137183}" type="pres">
      <dgm:prSet presAssocID="{B831B133-DBD7-4835-AD4A-4A157575992C}" presName="sibTrans" presStyleLbl="sibTrans1D1" presStyleIdx="2" presStyleCnt="4"/>
      <dgm:spPr/>
    </dgm:pt>
    <dgm:pt modelId="{59EBA4A8-CFBB-4439-B9AD-D2A6C680EF2D}" type="pres">
      <dgm:prSet presAssocID="{B831B133-DBD7-4835-AD4A-4A157575992C}" presName="connectorText" presStyleLbl="sibTrans1D1" presStyleIdx="2" presStyleCnt="4"/>
      <dgm:spPr/>
    </dgm:pt>
    <dgm:pt modelId="{B7C664D9-3AE1-41DD-A6E2-FD78E277965F}" type="pres">
      <dgm:prSet presAssocID="{D190568C-1219-44DF-960A-34F84B9260E2}" presName="node" presStyleLbl="node1" presStyleIdx="3" presStyleCnt="5" custScaleX="143179" custScaleY="137300">
        <dgm:presLayoutVars>
          <dgm:bulletEnabled val="1"/>
        </dgm:presLayoutVars>
      </dgm:prSet>
      <dgm:spPr/>
    </dgm:pt>
    <dgm:pt modelId="{EA2E3D13-9863-4A06-A560-1F15891E4F72}" type="pres">
      <dgm:prSet presAssocID="{005FD843-578E-4D6D-8A38-EA9C364C0393}" presName="sibTrans" presStyleLbl="sibTrans1D1" presStyleIdx="3" presStyleCnt="4"/>
      <dgm:spPr/>
    </dgm:pt>
    <dgm:pt modelId="{EC7EB2FD-0F8B-4C22-9F43-B1467251FADF}" type="pres">
      <dgm:prSet presAssocID="{005FD843-578E-4D6D-8A38-EA9C364C0393}" presName="connectorText" presStyleLbl="sibTrans1D1" presStyleIdx="3" presStyleCnt="4"/>
      <dgm:spPr/>
    </dgm:pt>
    <dgm:pt modelId="{8517BFCE-8514-44DD-9464-22DD601FE2F6}" type="pres">
      <dgm:prSet presAssocID="{BA8EA925-BFAD-4026-9CD9-885D82DD7F2B}" presName="node" presStyleLbl="node1" presStyleIdx="4" presStyleCnt="5" custScaleX="127877" custScaleY="129869">
        <dgm:presLayoutVars>
          <dgm:bulletEnabled val="1"/>
        </dgm:presLayoutVars>
      </dgm:prSet>
      <dgm:spPr/>
    </dgm:pt>
  </dgm:ptLst>
  <dgm:cxnLst>
    <dgm:cxn modelId="{FF9EBC01-235F-49EF-93FC-914AF54AEAC8}" type="presOf" srcId="{4523B041-E92E-46AE-9161-65150C24380E}" destId="{EADA76C6-8108-4854-BE4E-B130FE342003}" srcOrd="1" destOrd="0" presId="urn:microsoft.com/office/officeart/2016/7/layout/RepeatingBendingProcessNew"/>
    <dgm:cxn modelId="{67B9AB05-E441-4CF9-850E-E25370094995}" type="presOf" srcId="{D0B50477-8614-4CC4-833F-56ED30CD159B}" destId="{D8F0D027-EFF2-43E1-97CE-CBBF142AF04E}" srcOrd="0" destOrd="0" presId="urn:microsoft.com/office/officeart/2016/7/layout/RepeatingBendingProcessNew"/>
    <dgm:cxn modelId="{93005F12-F3BA-4113-B916-AAFD09BBD0FE}" type="presOf" srcId="{D190568C-1219-44DF-960A-34F84B9260E2}" destId="{B7C664D9-3AE1-41DD-A6E2-FD78E277965F}" srcOrd="0" destOrd="0" presId="urn:microsoft.com/office/officeart/2016/7/layout/RepeatingBendingProcessNew"/>
    <dgm:cxn modelId="{46AFD941-1808-4AB7-A92D-DED0F38D2551}" type="presOf" srcId="{A8DEC0A3-BDB0-4F40-8997-0EB522D2FB37}" destId="{554D0215-317C-4B19-8179-7C3E619283C3}" srcOrd="0" destOrd="0" presId="urn:microsoft.com/office/officeart/2016/7/layout/RepeatingBendingProcessNew"/>
    <dgm:cxn modelId="{3345C243-0D19-4DFE-BF28-D85F247AC8C2}" type="presOf" srcId="{005FD843-578E-4D6D-8A38-EA9C364C0393}" destId="{EC7EB2FD-0F8B-4C22-9F43-B1467251FADF}" srcOrd="1" destOrd="0" presId="urn:microsoft.com/office/officeart/2016/7/layout/RepeatingBendingProcessNew"/>
    <dgm:cxn modelId="{8C489670-23C3-4CED-9776-277AD551B130}" type="presOf" srcId="{4523B041-E92E-46AE-9161-65150C24380E}" destId="{DB275435-232A-480B-8794-1F85BFF21DAB}" srcOrd="0" destOrd="0" presId="urn:microsoft.com/office/officeart/2016/7/layout/RepeatingBendingProcessNew"/>
    <dgm:cxn modelId="{9C3A0272-87B2-45C3-B79A-491EF6438E6B}" srcId="{0C9BC513-E775-44D3-AE90-A9441E5CDEE4}" destId="{D190568C-1219-44DF-960A-34F84B9260E2}" srcOrd="3" destOrd="0" parTransId="{54871442-33F7-46D3-B680-3D79AB5E24A3}" sibTransId="{005FD843-578E-4D6D-8A38-EA9C364C0393}"/>
    <dgm:cxn modelId="{E1A47D7D-6132-43EA-8FC0-63F8ECDC5A07}" srcId="{0C9BC513-E775-44D3-AE90-A9441E5CDEE4}" destId="{D8D3B412-83A4-4252-BB25-94686718BD82}" srcOrd="0" destOrd="0" parTransId="{BFB3C747-6CC0-461F-83E1-2D74270DD99D}" sibTransId="{4523B041-E92E-46AE-9161-65150C24380E}"/>
    <dgm:cxn modelId="{DE74D490-42F4-4693-A351-AA888A55EE17}" type="presOf" srcId="{6C91CF79-AA40-46F1-AF4A-7B1DE3C4AE01}" destId="{0B5BF1ED-96C3-47AF-B525-CC580E2D9A07}" srcOrd="1" destOrd="0" presId="urn:microsoft.com/office/officeart/2016/7/layout/RepeatingBendingProcessNew"/>
    <dgm:cxn modelId="{53229992-22C2-4E05-9C36-081FC8EC181D}" type="presOf" srcId="{BA8EA925-BFAD-4026-9CD9-885D82DD7F2B}" destId="{8517BFCE-8514-44DD-9464-22DD601FE2F6}" srcOrd="0" destOrd="0" presId="urn:microsoft.com/office/officeart/2016/7/layout/RepeatingBendingProcessNew"/>
    <dgm:cxn modelId="{1798FF9A-BF53-4E59-8C1C-BC670F16AAB6}" type="presOf" srcId="{B831B133-DBD7-4835-AD4A-4A157575992C}" destId="{CF56EFD6-AE2A-438F-A308-018379137183}" srcOrd="0" destOrd="0" presId="urn:microsoft.com/office/officeart/2016/7/layout/RepeatingBendingProcessNew"/>
    <dgm:cxn modelId="{874CEAAF-54C7-4C8B-9F7A-855888BC0EAE}" type="presOf" srcId="{005FD843-578E-4D6D-8A38-EA9C364C0393}" destId="{EA2E3D13-9863-4A06-A560-1F15891E4F72}" srcOrd="0" destOrd="0" presId="urn:microsoft.com/office/officeart/2016/7/layout/RepeatingBendingProcessNew"/>
    <dgm:cxn modelId="{B633BFCB-0DAE-4E39-8851-B19EFFAB826C}" type="presOf" srcId="{0C9BC513-E775-44D3-AE90-A9441E5CDEE4}" destId="{9433A06A-D23F-4B5B-9416-0448CFA712BA}" srcOrd="0" destOrd="0" presId="urn:microsoft.com/office/officeart/2016/7/layout/RepeatingBendingProcessNew"/>
    <dgm:cxn modelId="{1E8A58D3-23FE-4EAC-88AE-80501B83DD4D}" srcId="{0C9BC513-E775-44D3-AE90-A9441E5CDEE4}" destId="{D0B50477-8614-4CC4-833F-56ED30CD159B}" srcOrd="2" destOrd="0" parTransId="{707F3158-8698-425D-AAB6-EA939973D288}" sibTransId="{B831B133-DBD7-4835-AD4A-4A157575992C}"/>
    <dgm:cxn modelId="{8C4435DB-CB7D-4B46-9B1A-28F9933B1F43}" srcId="{0C9BC513-E775-44D3-AE90-A9441E5CDEE4}" destId="{BA8EA925-BFAD-4026-9CD9-885D82DD7F2B}" srcOrd="4" destOrd="0" parTransId="{2C16EC73-BD07-46A7-A342-2F0592C1ACD3}" sibTransId="{8CE7DA91-9746-48BC-85BA-9B5DE2270E67}"/>
    <dgm:cxn modelId="{6CC7F8DB-9B3D-45F9-BCB5-A7FBE79C9079}" srcId="{0C9BC513-E775-44D3-AE90-A9441E5CDEE4}" destId="{A8DEC0A3-BDB0-4F40-8997-0EB522D2FB37}" srcOrd="1" destOrd="0" parTransId="{27E2AE73-FB89-45B1-8DB7-23CC9976AD4E}" sibTransId="{6C91CF79-AA40-46F1-AF4A-7B1DE3C4AE01}"/>
    <dgm:cxn modelId="{EE65A3DD-82F2-48E2-85DD-A148D3C22C24}" type="presOf" srcId="{B831B133-DBD7-4835-AD4A-4A157575992C}" destId="{59EBA4A8-CFBB-4439-B9AD-D2A6C680EF2D}" srcOrd="1" destOrd="0" presId="urn:microsoft.com/office/officeart/2016/7/layout/RepeatingBendingProcessNew"/>
    <dgm:cxn modelId="{168245EA-3B38-4B28-B7CD-5B2DC10A2B02}" type="presOf" srcId="{D8D3B412-83A4-4252-BB25-94686718BD82}" destId="{93EA0A40-633C-463B-838D-A51F5AA02007}" srcOrd="0" destOrd="0" presId="urn:microsoft.com/office/officeart/2016/7/layout/RepeatingBendingProcessNew"/>
    <dgm:cxn modelId="{7D3A00F5-D9F8-4EA8-8A6D-EEAC942E6B83}" type="presOf" srcId="{6C91CF79-AA40-46F1-AF4A-7B1DE3C4AE01}" destId="{B3A9F310-00C9-45C9-AB91-00760A540B0D}" srcOrd="0" destOrd="0" presId="urn:microsoft.com/office/officeart/2016/7/layout/RepeatingBendingProcessNew"/>
    <dgm:cxn modelId="{F777007C-5ECF-4F05-A5D7-2BF3EE53C6A4}" type="presParOf" srcId="{9433A06A-D23F-4B5B-9416-0448CFA712BA}" destId="{93EA0A40-633C-463B-838D-A51F5AA02007}" srcOrd="0" destOrd="0" presId="urn:microsoft.com/office/officeart/2016/7/layout/RepeatingBendingProcessNew"/>
    <dgm:cxn modelId="{8AC5225D-7744-4D5D-B3EC-E874DA50446E}" type="presParOf" srcId="{9433A06A-D23F-4B5B-9416-0448CFA712BA}" destId="{DB275435-232A-480B-8794-1F85BFF21DAB}" srcOrd="1" destOrd="0" presId="urn:microsoft.com/office/officeart/2016/7/layout/RepeatingBendingProcessNew"/>
    <dgm:cxn modelId="{2D1A5C54-8838-4148-84C5-AD2C0A660176}" type="presParOf" srcId="{DB275435-232A-480B-8794-1F85BFF21DAB}" destId="{EADA76C6-8108-4854-BE4E-B130FE342003}" srcOrd="0" destOrd="0" presId="urn:microsoft.com/office/officeart/2016/7/layout/RepeatingBendingProcessNew"/>
    <dgm:cxn modelId="{AA294188-24AB-431C-B6C4-089B7416B624}" type="presParOf" srcId="{9433A06A-D23F-4B5B-9416-0448CFA712BA}" destId="{554D0215-317C-4B19-8179-7C3E619283C3}" srcOrd="2" destOrd="0" presId="urn:microsoft.com/office/officeart/2016/7/layout/RepeatingBendingProcessNew"/>
    <dgm:cxn modelId="{CA3EB2E7-F58C-42F7-A638-5E45F5A47863}" type="presParOf" srcId="{9433A06A-D23F-4B5B-9416-0448CFA712BA}" destId="{B3A9F310-00C9-45C9-AB91-00760A540B0D}" srcOrd="3" destOrd="0" presId="urn:microsoft.com/office/officeart/2016/7/layout/RepeatingBendingProcessNew"/>
    <dgm:cxn modelId="{3A7D5C16-1BD7-488A-ACA3-54B834FB9140}" type="presParOf" srcId="{B3A9F310-00C9-45C9-AB91-00760A540B0D}" destId="{0B5BF1ED-96C3-47AF-B525-CC580E2D9A07}" srcOrd="0" destOrd="0" presId="urn:microsoft.com/office/officeart/2016/7/layout/RepeatingBendingProcessNew"/>
    <dgm:cxn modelId="{6C7FC88D-8CD1-47A9-A8CB-B254C8708847}" type="presParOf" srcId="{9433A06A-D23F-4B5B-9416-0448CFA712BA}" destId="{D8F0D027-EFF2-43E1-97CE-CBBF142AF04E}" srcOrd="4" destOrd="0" presId="urn:microsoft.com/office/officeart/2016/7/layout/RepeatingBendingProcessNew"/>
    <dgm:cxn modelId="{E16FE125-2F6A-4F91-9AAD-3D5FCC8977BA}" type="presParOf" srcId="{9433A06A-D23F-4B5B-9416-0448CFA712BA}" destId="{CF56EFD6-AE2A-438F-A308-018379137183}" srcOrd="5" destOrd="0" presId="urn:microsoft.com/office/officeart/2016/7/layout/RepeatingBendingProcessNew"/>
    <dgm:cxn modelId="{CC8609C8-B5F4-4629-AC3E-48A56D0C1CC0}" type="presParOf" srcId="{CF56EFD6-AE2A-438F-A308-018379137183}" destId="{59EBA4A8-CFBB-4439-B9AD-D2A6C680EF2D}" srcOrd="0" destOrd="0" presId="urn:microsoft.com/office/officeart/2016/7/layout/RepeatingBendingProcessNew"/>
    <dgm:cxn modelId="{73C65322-362B-4B39-BDC7-B0E20148626F}" type="presParOf" srcId="{9433A06A-D23F-4B5B-9416-0448CFA712BA}" destId="{B7C664D9-3AE1-41DD-A6E2-FD78E277965F}" srcOrd="6" destOrd="0" presId="urn:microsoft.com/office/officeart/2016/7/layout/RepeatingBendingProcessNew"/>
    <dgm:cxn modelId="{426D3A8E-0E73-4D2A-B789-FE36FD28E11E}" type="presParOf" srcId="{9433A06A-D23F-4B5B-9416-0448CFA712BA}" destId="{EA2E3D13-9863-4A06-A560-1F15891E4F72}" srcOrd="7" destOrd="0" presId="urn:microsoft.com/office/officeart/2016/7/layout/RepeatingBendingProcessNew"/>
    <dgm:cxn modelId="{19B10B3B-586D-40FC-9AC2-D157566368F7}" type="presParOf" srcId="{EA2E3D13-9863-4A06-A560-1F15891E4F72}" destId="{EC7EB2FD-0F8B-4C22-9F43-B1467251FADF}" srcOrd="0" destOrd="0" presId="urn:microsoft.com/office/officeart/2016/7/layout/RepeatingBendingProcessNew"/>
    <dgm:cxn modelId="{594DEF55-E410-4874-912D-7B391F1D0212}" type="presParOf" srcId="{9433A06A-D23F-4B5B-9416-0448CFA712BA}" destId="{8517BFCE-8514-44DD-9464-22DD601FE2F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</a:t>
          </a:r>
          <a:r>
            <a:rPr lang="hr-HR" sz="2000" dirty="0" err="1">
              <a:solidFill>
                <a:schemeClr val="tx1"/>
              </a:solidFill>
            </a:rPr>
            <a:t>karata,dogovor</a:t>
          </a:r>
          <a:r>
            <a:rPr lang="hr-HR" sz="2000" dirty="0">
              <a:solidFill>
                <a:schemeClr val="tx1"/>
              </a:solidFill>
            </a:rPr>
            <a:t>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-6905" custLinFactNeighborX="0" custLinFactNeighborY="-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D4CED-3027-4B5E-83C7-21859D898B9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110E4B-C5AA-4A0D-B37A-B4F8E0E100E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Važeća e-mail adresa</a:t>
          </a:r>
          <a:endParaRPr lang="en-US" sz="2400" dirty="0">
            <a:solidFill>
              <a:schemeClr val="tx1"/>
            </a:solidFill>
          </a:endParaRPr>
        </a:p>
      </dgm:t>
    </dgm:pt>
    <dgm:pt modelId="{BD65A686-8532-4D2A-A10C-0D342AAFE571}" type="parTrans" cxnId="{B58FF9E5-49E2-4FED-8294-BF468CCEFD64}">
      <dgm:prSet/>
      <dgm:spPr/>
      <dgm:t>
        <a:bodyPr/>
        <a:lstStyle/>
        <a:p>
          <a:endParaRPr lang="en-US"/>
        </a:p>
      </dgm:t>
    </dgm:pt>
    <dgm:pt modelId="{ACFA4C1C-C792-4241-9F84-56B1B6D8A6B5}" type="sibTrans" cxnId="{B58FF9E5-49E2-4FED-8294-BF468CCEFD64}">
      <dgm:prSet/>
      <dgm:spPr/>
      <dgm:t>
        <a:bodyPr/>
        <a:lstStyle/>
        <a:p>
          <a:endParaRPr lang="en-US"/>
        </a:p>
      </dgm:t>
    </dgm:pt>
    <dgm:pt modelId="{789F177F-75CE-486F-839F-2209D9A4AE5D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Važeća</a:t>
          </a:r>
          <a:r>
            <a:rPr lang="hr-HR" sz="2400" dirty="0">
              <a:solidFill>
                <a:schemeClr val="tx1"/>
              </a:solidFill>
            </a:rPr>
            <a:t> osobna iskaznica ili putovnica</a:t>
          </a:r>
          <a:endParaRPr lang="en-US" sz="2400" dirty="0">
            <a:solidFill>
              <a:schemeClr val="tx1"/>
            </a:solidFill>
          </a:endParaRPr>
        </a:p>
      </dgm:t>
    </dgm:pt>
    <dgm:pt modelId="{5DBBCE82-C5F3-4EE5-BB47-28295751060E}" type="parTrans" cxnId="{072387BD-4C65-4B4F-9FE0-74342E4F1952}">
      <dgm:prSet/>
      <dgm:spPr/>
      <dgm:t>
        <a:bodyPr/>
        <a:lstStyle/>
        <a:p>
          <a:endParaRPr lang="en-US"/>
        </a:p>
      </dgm:t>
    </dgm:pt>
    <dgm:pt modelId="{8BD5C37F-0754-4243-B63C-21E76E107AAF}" type="sibTrans" cxnId="{072387BD-4C65-4B4F-9FE0-74342E4F1952}">
      <dgm:prSet/>
      <dgm:spPr/>
      <dgm:t>
        <a:bodyPr/>
        <a:lstStyle/>
        <a:p>
          <a:endParaRPr lang="en-US"/>
        </a:p>
      </dgm:t>
    </dgm:pt>
    <dgm:pt modelId="{C8FC7BE2-93D3-4EBB-A38F-126BF0F9BCEB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Europska</a:t>
          </a:r>
          <a:r>
            <a:rPr lang="hr-HR" sz="2400" dirty="0">
              <a:solidFill>
                <a:schemeClr val="tx1"/>
              </a:solidFill>
            </a:rPr>
            <a:t> zdravstvena iskaznica</a:t>
          </a:r>
          <a:endParaRPr lang="en-US" sz="2400" dirty="0">
            <a:solidFill>
              <a:schemeClr val="tx1"/>
            </a:solidFill>
          </a:endParaRPr>
        </a:p>
      </dgm:t>
    </dgm:pt>
    <dgm:pt modelId="{72DC7E8C-A6ED-43C7-86DB-9AF76070C280}" type="parTrans" cxnId="{39DC3EE1-A55A-4111-8119-DA250AF433A6}">
      <dgm:prSet/>
      <dgm:spPr/>
      <dgm:t>
        <a:bodyPr/>
        <a:lstStyle/>
        <a:p>
          <a:endParaRPr lang="en-US"/>
        </a:p>
      </dgm:t>
    </dgm:pt>
    <dgm:pt modelId="{9FC08558-EADC-4593-8344-08AE588BA398}" type="sibTrans" cxnId="{39DC3EE1-A55A-4111-8119-DA250AF433A6}">
      <dgm:prSet/>
      <dgm:spPr/>
      <dgm:t>
        <a:bodyPr/>
        <a:lstStyle/>
        <a:p>
          <a:endParaRPr lang="en-US"/>
        </a:p>
      </dgm:t>
    </dgm:pt>
    <dgm:pt modelId="{F5A6E190-E8AB-47BE-B31F-E862F624CF06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Otvoren </a:t>
          </a:r>
          <a:r>
            <a:rPr lang="hr-HR" sz="2800" dirty="0">
              <a:solidFill>
                <a:schemeClr val="tx1"/>
              </a:solidFill>
            </a:rPr>
            <a:t>žiro</a:t>
          </a:r>
          <a:r>
            <a:rPr lang="hr-HR" sz="2400" dirty="0">
              <a:solidFill>
                <a:schemeClr val="tx1"/>
              </a:solidFill>
            </a:rPr>
            <a:t> račun na ime sudionika</a:t>
          </a:r>
          <a:endParaRPr lang="en-US" sz="1800" dirty="0">
            <a:solidFill>
              <a:schemeClr val="tx1"/>
            </a:solidFill>
          </a:endParaRPr>
        </a:p>
      </dgm:t>
    </dgm:pt>
    <dgm:pt modelId="{BE511112-512C-442F-8002-BD177ADCB13F}" type="parTrans" cxnId="{EEF6FFAC-AFE7-41C6-BA60-DA6E87916B25}">
      <dgm:prSet/>
      <dgm:spPr/>
      <dgm:t>
        <a:bodyPr/>
        <a:lstStyle/>
        <a:p>
          <a:endParaRPr lang="en-US"/>
        </a:p>
      </dgm:t>
    </dgm:pt>
    <dgm:pt modelId="{C9D922A1-7B35-46DC-9546-2E03309F30CF}" type="sibTrans" cxnId="{EEF6FFAC-AFE7-41C6-BA60-DA6E87916B25}">
      <dgm:prSet/>
      <dgm:spPr/>
      <dgm:t>
        <a:bodyPr/>
        <a:lstStyle/>
        <a:p>
          <a:endParaRPr lang="en-US"/>
        </a:p>
      </dgm:t>
    </dgm:pt>
    <dgm:pt modelId="{9D824031-BB25-48F3-9826-D90BA9BF814A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Potpisivanje</a:t>
          </a:r>
          <a:r>
            <a:rPr lang="hr-HR" sz="2400" dirty="0">
              <a:solidFill>
                <a:schemeClr val="tx1"/>
              </a:solidFill>
            </a:rPr>
            <a:t> Sporazuma s projektnim timom i Sporazuma o učenju</a:t>
          </a:r>
          <a:endParaRPr lang="en-US" sz="2400" dirty="0">
            <a:solidFill>
              <a:schemeClr val="tx1"/>
            </a:solidFill>
          </a:endParaRPr>
        </a:p>
      </dgm:t>
    </dgm:pt>
    <dgm:pt modelId="{7378D699-D0B3-4262-8D2D-A1B199CE8BE0}" type="parTrans" cxnId="{015642E7-7F94-43AB-8222-41B2F6D24ADE}">
      <dgm:prSet/>
      <dgm:spPr/>
      <dgm:t>
        <a:bodyPr/>
        <a:lstStyle/>
        <a:p>
          <a:endParaRPr lang="en-US"/>
        </a:p>
      </dgm:t>
    </dgm:pt>
    <dgm:pt modelId="{A2915BAD-E82A-4EAC-B4B8-9C030BFC8ABF}" type="sibTrans" cxnId="{015642E7-7F94-43AB-8222-41B2F6D24ADE}">
      <dgm:prSet/>
      <dgm:spPr/>
      <dgm:t>
        <a:bodyPr/>
        <a:lstStyle/>
        <a:p>
          <a:endParaRPr lang="en-US"/>
        </a:p>
      </dgm:t>
    </dgm:pt>
    <dgm:pt modelId="{0053E0D4-C6D4-4D93-8D73-3054D957120F}">
      <dgm:prSet custT="1"/>
      <dgm:spPr/>
      <dgm:t>
        <a:bodyPr/>
        <a:lstStyle/>
        <a:p>
          <a:r>
            <a:rPr lang="hr-HR" sz="3200" dirty="0">
              <a:solidFill>
                <a:schemeClr val="tx1"/>
              </a:solidFill>
            </a:rPr>
            <a:t>OBAVEZNA</a:t>
          </a:r>
          <a:r>
            <a:rPr lang="hr-HR" sz="2400" dirty="0">
              <a:solidFill>
                <a:schemeClr val="tx1"/>
              </a:solidFill>
            </a:rPr>
            <a:t> priprema za mobilnost :</a:t>
          </a:r>
          <a:endParaRPr lang="en-US" sz="2400" dirty="0">
            <a:solidFill>
              <a:schemeClr val="tx1"/>
            </a:solidFill>
          </a:endParaRPr>
        </a:p>
      </dgm:t>
    </dgm:pt>
    <dgm:pt modelId="{DE5CF5E1-B0E5-4C27-945E-8A5483759ABD}" type="parTrans" cxnId="{A4722011-0ED1-424B-B95F-C75116BB567D}">
      <dgm:prSet/>
      <dgm:spPr/>
      <dgm:t>
        <a:bodyPr/>
        <a:lstStyle/>
        <a:p>
          <a:endParaRPr lang="en-US"/>
        </a:p>
      </dgm:t>
    </dgm:pt>
    <dgm:pt modelId="{EE991A49-926C-49BC-B830-968E7692A9C2}" type="sibTrans" cxnId="{A4722011-0ED1-424B-B95F-C75116BB567D}">
      <dgm:prSet/>
      <dgm:spPr/>
      <dgm:t>
        <a:bodyPr/>
        <a:lstStyle/>
        <a:p>
          <a:endParaRPr lang="en-US"/>
        </a:p>
      </dgm:t>
    </dgm:pt>
    <dgm:pt modelId="{79C9C438-A26F-460F-BFCA-51F5F0188707}">
      <dgm:prSet custT="1"/>
      <dgm:spPr/>
      <dgm:t>
        <a:bodyPr/>
        <a:lstStyle/>
        <a:p>
          <a:r>
            <a:rPr lang="hr-HR" sz="2000" dirty="0"/>
            <a:t>pisanje životopisa</a:t>
          </a:r>
          <a:endParaRPr lang="en-US" sz="2000" dirty="0"/>
        </a:p>
      </dgm:t>
    </dgm:pt>
    <dgm:pt modelId="{0DA3440D-BA7D-4F70-B10E-E31B9F84E2DF}" type="parTrans" cxnId="{4D816CC2-2FA4-4D44-9AC7-ACC904DE96CE}">
      <dgm:prSet/>
      <dgm:spPr/>
      <dgm:t>
        <a:bodyPr/>
        <a:lstStyle/>
        <a:p>
          <a:endParaRPr lang="en-US"/>
        </a:p>
      </dgm:t>
    </dgm:pt>
    <dgm:pt modelId="{9F8BC08D-3E85-4BD6-9FE9-DC9AAE3A452C}" type="sibTrans" cxnId="{4D816CC2-2FA4-4D44-9AC7-ACC904DE96CE}">
      <dgm:prSet/>
      <dgm:spPr/>
      <dgm:t>
        <a:bodyPr/>
        <a:lstStyle/>
        <a:p>
          <a:endParaRPr lang="en-US"/>
        </a:p>
      </dgm:t>
    </dgm:pt>
    <dgm:pt modelId="{D38A4CFD-D8C8-48F1-8E36-01E945626E5B}">
      <dgm:prSet custT="1"/>
      <dgm:spPr/>
      <dgm:t>
        <a:bodyPr/>
        <a:lstStyle/>
        <a:p>
          <a:r>
            <a:rPr lang="hr-HR" sz="2000" dirty="0"/>
            <a:t>stručna priprema</a:t>
          </a:r>
          <a:endParaRPr lang="en-US" sz="2000" dirty="0"/>
        </a:p>
      </dgm:t>
    </dgm:pt>
    <dgm:pt modelId="{C8691343-63CD-4ECE-A397-7C5FD5CC46A9}" type="parTrans" cxnId="{D5704175-698A-46C6-8759-8524C31D5400}">
      <dgm:prSet/>
      <dgm:spPr/>
      <dgm:t>
        <a:bodyPr/>
        <a:lstStyle/>
        <a:p>
          <a:endParaRPr lang="en-US"/>
        </a:p>
      </dgm:t>
    </dgm:pt>
    <dgm:pt modelId="{6C393C6B-79C3-490F-81DE-C5E4CE22795D}" type="sibTrans" cxnId="{D5704175-698A-46C6-8759-8524C31D5400}">
      <dgm:prSet/>
      <dgm:spPr/>
      <dgm:t>
        <a:bodyPr/>
        <a:lstStyle/>
        <a:p>
          <a:endParaRPr lang="en-US"/>
        </a:p>
      </dgm:t>
    </dgm:pt>
    <dgm:pt modelId="{6D23F208-9815-4FCB-A998-3B0B200BEB71}">
      <dgm:prSet custT="1"/>
      <dgm:spPr/>
      <dgm:t>
        <a:bodyPr/>
        <a:lstStyle/>
        <a:p>
          <a:r>
            <a:rPr lang="hr-HR" sz="2000" dirty="0"/>
            <a:t>financijska priprema</a:t>
          </a:r>
          <a:endParaRPr lang="en-US" sz="2000" dirty="0"/>
        </a:p>
      </dgm:t>
    </dgm:pt>
    <dgm:pt modelId="{3C471902-F82D-4E23-A362-9448EDE0FBB7}" type="parTrans" cxnId="{F6A0F660-9C84-477A-ADDD-0ADD1DEB69EC}">
      <dgm:prSet/>
      <dgm:spPr/>
      <dgm:t>
        <a:bodyPr/>
        <a:lstStyle/>
        <a:p>
          <a:endParaRPr lang="en-US"/>
        </a:p>
      </dgm:t>
    </dgm:pt>
    <dgm:pt modelId="{1BE94DCE-98B2-40A6-8A09-FE059E236CE5}" type="sibTrans" cxnId="{F6A0F660-9C84-477A-ADDD-0ADD1DEB69EC}">
      <dgm:prSet/>
      <dgm:spPr/>
      <dgm:t>
        <a:bodyPr/>
        <a:lstStyle/>
        <a:p>
          <a:endParaRPr lang="en-US"/>
        </a:p>
      </dgm:t>
    </dgm:pt>
    <dgm:pt modelId="{1E29260E-25E4-4CEC-8F5C-CAB96A91213E}">
      <dgm:prSet custT="1"/>
      <dgm:spPr/>
      <dgm:t>
        <a:bodyPr/>
        <a:lstStyle/>
        <a:p>
          <a:r>
            <a:rPr lang="hr-HR" sz="2000" dirty="0"/>
            <a:t>jezična priprema</a:t>
          </a:r>
          <a:endParaRPr lang="en-US" sz="2000" dirty="0"/>
        </a:p>
      </dgm:t>
    </dgm:pt>
    <dgm:pt modelId="{4FF8F770-1F28-4A04-A5DE-A6F14554CA45}" type="parTrans" cxnId="{AB3A138A-8A9A-4091-9561-10AF440F40EB}">
      <dgm:prSet/>
      <dgm:spPr/>
      <dgm:t>
        <a:bodyPr/>
        <a:lstStyle/>
        <a:p>
          <a:endParaRPr lang="en-US"/>
        </a:p>
      </dgm:t>
    </dgm:pt>
    <dgm:pt modelId="{76FAC8CE-4FEB-4601-81CB-D7CD5A078356}" type="sibTrans" cxnId="{AB3A138A-8A9A-4091-9561-10AF440F40EB}">
      <dgm:prSet/>
      <dgm:spPr/>
      <dgm:t>
        <a:bodyPr/>
        <a:lstStyle/>
        <a:p>
          <a:endParaRPr lang="en-US"/>
        </a:p>
      </dgm:t>
    </dgm:pt>
    <dgm:pt modelId="{FF74AB18-90A1-49E3-81DC-7EEC9E7AF36C}">
      <dgm:prSet custT="1"/>
      <dgm:spPr/>
      <dgm:t>
        <a:bodyPr/>
        <a:lstStyle/>
        <a:p>
          <a:r>
            <a:rPr lang="hr-HR" sz="2000" dirty="0"/>
            <a:t>kulturološka priprema</a:t>
          </a:r>
          <a:endParaRPr lang="en-US" sz="2000" dirty="0"/>
        </a:p>
      </dgm:t>
    </dgm:pt>
    <dgm:pt modelId="{0F31BCE2-D315-461C-9D06-F1166D88B931}" type="parTrans" cxnId="{1D74F2F1-A593-41C0-87C7-E014A13A20F3}">
      <dgm:prSet/>
      <dgm:spPr/>
      <dgm:t>
        <a:bodyPr/>
        <a:lstStyle/>
        <a:p>
          <a:endParaRPr lang="en-US"/>
        </a:p>
      </dgm:t>
    </dgm:pt>
    <dgm:pt modelId="{50D31C75-9B9B-44B9-AC7E-AB795C85F53B}" type="sibTrans" cxnId="{1D74F2F1-A593-41C0-87C7-E014A13A20F3}">
      <dgm:prSet/>
      <dgm:spPr/>
      <dgm:t>
        <a:bodyPr/>
        <a:lstStyle/>
        <a:p>
          <a:endParaRPr lang="en-US"/>
        </a:p>
      </dgm:t>
    </dgm:pt>
    <dgm:pt modelId="{34D3DEE9-7DDB-4604-9067-EB36B0E77D31}">
      <dgm:prSet custT="1"/>
      <dgm:spPr/>
      <dgm:t>
        <a:bodyPr/>
        <a:lstStyle/>
        <a:p>
          <a:r>
            <a:rPr lang="hr-HR" sz="2000" dirty="0"/>
            <a:t>psihološko-pedagoška priprema</a:t>
          </a:r>
          <a:endParaRPr lang="en-US" sz="1600" dirty="0"/>
        </a:p>
      </dgm:t>
    </dgm:pt>
    <dgm:pt modelId="{D477BAA6-D3EC-414E-B948-776DC15A6373}" type="parTrans" cxnId="{C5679532-834F-4EFF-8EA9-0FC8DD35A01C}">
      <dgm:prSet/>
      <dgm:spPr/>
      <dgm:t>
        <a:bodyPr/>
        <a:lstStyle/>
        <a:p>
          <a:endParaRPr lang="en-US"/>
        </a:p>
      </dgm:t>
    </dgm:pt>
    <dgm:pt modelId="{30233926-0BAF-4FC9-AFEE-962BBFC65CE6}" type="sibTrans" cxnId="{C5679532-834F-4EFF-8EA9-0FC8DD35A01C}">
      <dgm:prSet/>
      <dgm:spPr/>
      <dgm:t>
        <a:bodyPr/>
        <a:lstStyle/>
        <a:p>
          <a:endParaRPr lang="en-US"/>
        </a:p>
      </dgm:t>
    </dgm:pt>
    <dgm:pt modelId="{F85D19AB-62BF-4BE5-AF57-2B8E745C7144}" type="pres">
      <dgm:prSet presAssocID="{06FD4CED-3027-4B5E-83C7-21859D898B99}" presName="linear" presStyleCnt="0">
        <dgm:presLayoutVars>
          <dgm:dir/>
          <dgm:animLvl val="lvl"/>
          <dgm:resizeHandles val="exact"/>
        </dgm:presLayoutVars>
      </dgm:prSet>
      <dgm:spPr/>
    </dgm:pt>
    <dgm:pt modelId="{5390454B-9881-47E8-A0BA-93337176D0BC}" type="pres">
      <dgm:prSet presAssocID="{E3110E4B-C5AA-4A0D-B37A-B4F8E0E100E8}" presName="parentLin" presStyleCnt="0"/>
      <dgm:spPr/>
    </dgm:pt>
    <dgm:pt modelId="{B919D1E2-FEDE-4E6F-B230-20CC249A7013}" type="pres">
      <dgm:prSet presAssocID="{E3110E4B-C5AA-4A0D-B37A-B4F8E0E100E8}" presName="parentLeftMargin" presStyleLbl="node1" presStyleIdx="0" presStyleCnt="6"/>
      <dgm:spPr/>
    </dgm:pt>
    <dgm:pt modelId="{1950B95F-1914-4BEB-BFF6-02CB5EBDBF1D}" type="pres">
      <dgm:prSet presAssocID="{E3110E4B-C5AA-4A0D-B37A-B4F8E0E100E8}" presName="parentText" presStyleLbl="node1" presStyleIdx="0" presStyleCnt="6" custScaleX="114637">
        <dgm:presLayoutVars>
          <dgm:chMax val="0"/>
          <dgm:bulletEnabled val="1"/>
        </dgm:presLayoutVars>
      </dgm:prSet>
      <dgm:spPr/>
    </dgm:pt>
    <dgm:pt modelId="{B8BC44F8-66B6-4D7C-8976-3D24F0239383}" type="pres">
      <dgm:prSet presAssocID="{E3110E4B-C5AA-4A0D-B37A-B4F8E0E100E8}" presName="negativeSpace" presStyleCnt="0"/>
      <dgm:spPr/>
    </dgm:pt>
    <dgm:pt modelId="{C6FB5094-383E-4748-94CD-0E06F69C1C22}" type="pres">
      <dgm:prSet presAssocID="{E3110E4B-C5AA-4A0D-B37A-B4F8E0E100E8}" presName="childText" presStyleLbl="conFgAcc1" presStyleIdx="0" presStyleCnt="6">
        <dgm:presLayoutVars>
          <dgm:bulletEnabled val="1"/>
        </dgm:presLayoutVars>
      </dgm:prSet>
      <dgm:spPr/>
    </dgm:pt>
    <dgm:pt modelId="{ED2F6934-6114-4AB7-8B2D-BC33A93ECC52}" type="pres">
      <dgm:prSet presAssocID="{ACFA4C1C-C792-4241-9F84-56B1B6D8A6B5}" presName="spaceBetweenRectangles" presStyleCnt="0"/>
      <dgm:spPr/>
    </dgm:pt>
    <dgm:pt modelId="{02F03853-6DD0-4A52-BD70-BFC76321F84F}" type="pres">
      <dgm:prSet presAssocID="{789F177F-75CE-486F-839F-2209D9A4AE5D}" presName="parentLin" presStyleCnt="0"/>
      <dgm:spPr/>
    </dgm:pt>
    <dgm:pt modelId="{B6897711-A919-4DD0-A68F-F4507B73F483}" type="pres">
      <dgm:prSet presAssocID="{789F177F-75CE-486F-839F-2209D9A4AE5D}" presName="parentLeftMargin" presStyleLbl="node1" presStyleIdx="0" presStyleCnt="6"/>
      <dgm:spPr/>
    </dgm:pt>
    <dgm:pt modelId="{3E1E85A8-B8C4-4142-BDA2-4F8E63BE0713}" type="pres">
      <dgm:prSet presAssocID="{789F177F-75CE-486F-839F-2209D9A4AE5D}" presName="parentText" presStyleLbl="node1" presStyleIdx="1" presStyleCnt="6" custScaleX="114637" custScaleY="126267">
        <dgm:presLayoutVars>
          <dgm:chMax val="0"/>
          <dgm:bulletEnabled val="1"/>
        </dgm:presLayoutVars>
      </dgm:prSet>
      <dgm:spPr/>
    </dgm:pt>
    <dgm:pt modelId="{96554AE6-BF88-403B-8404-616E4DBB569C}" type="pres">
      <dgm:prSet presAssocID="{789F177F-75CE-486F-839F-2209D9A4AE5D}" presName="negativeSpace" presStyleCnt="0"/>
      <dgm:spPr/>
    </dgm:pt>
    <dgm:pt modelId="{A1D91D6F-2DA8-4B20-AC7A-DEB263005FDD}" type="pres">
      <dgm:prSet presAssocID="{789F177F-75CE-486F-839F-2209D9A4AE5D}" presName="childText" presStyleLbl="conFgAcc1" presStyleIdx="1" presStyleCnt="6">
        <dgm:presLayoutVars>
          <dgm:bulletEnabled val="1"/>
        </dgm:presLayoutVars>
      </dgm:prSet>
      <dgm:spPr/>
    </dgm:pt>
    <dgm:pt modelId="{2E799ACD-B41E-43AF-A612-652133FA656E}" type="pres">
      <dgm:prSet presAssocID="{8BD5C37F-0754-4243-B63C-21E76E107AAF}" presName="spaceBetweenRectangles" presStyleCnt="0"/>
      <dgm:spPr/>
    </dgm:pt>
    <dgm:pt modelId="{A8568E75-FF50-485E-96AB-34E30225D737}" type="pres">
      <dgm:prSet presAssocID="{C8FC7BE2-93D3-4EBB-A38F-126BF0F9BCEB}" presName="parentLin" presStyleCnt="0"/>
      <dgm:spPr/>
    </dgm:pt>
    <dgm:pt modelId="{58B13BE0-001A-48CF-BBF7-4F1C80277037}" type="pres">
      <dgm:prSet presAssocID="{C8FC7BE2-93D3-4EBB-A38F-126BF0F9BCEB}" presName="parentLeftMargin" presStyleLbl="node1" presStyleIdx="1" presStyleCnt="6"/>
      <dgm:spPr/>
    </dgm:pt>
    <dgm:pt modelId="{11D5DA9B-8196-4135-B754-51ADF3A31740}" type="pres">
      <dgm:prSet presAssocID="{C8FC7BE2-93D3-4EBB-A38F-126BF0F9BCEB}" presName="parentText" presStyleLbl="node1" presStyleIdx="2" presStyleCnt="6" custScaleX="107611" custScaleY="120505">
        <dgm:presLayoutVars>
          <dgm:chMax val="0"/>
          <dgm:bulletEnabled val="1"/>
        </dgm:presLayoutVars>
      </dgm:prSet>
      <dgm:spPr/>
    </dgm:pt>
    <dgm:pt modelId="{2DE62207-2C00-4597-8A8C-E0016AA5B4EE}" type="pres">
      <dgm:prSet presAssocID="{C8FC7BE2-93D3-4EBB-A38F-126BF0F9BCEB}" presName="negativeSpace" presStyleCnt="0"/>
      <dgm:spPr/>
    </dgm:pt>
    <dgm:pt modelId="{90CC69EE-CA3C-4F91-B757-B752BC1C5EB0}" type="pres">
      <dgm:prSet presAssocID="{C8FC7BE2-93D3-4EBB-A38F-126BF0F9BCEB}" presName="childText" presStyleLbl="conFgAcc1" presStyleIdx="2" presStyleCnt="6">
        <dgm:presLayoutVars>
          <dgm:bulletEnabled val="1"/>
        </dgm:presLayoutVars>
      </dgm:prSet>
      <dgm:spPr/>
    </dgm:pt>
    <dgm:pt modelId="{488D4EE6-BE01-452F-9806-E32D725F76FB}" type="pres">
      <dgm:prSet presAssocID="{9FC08558-EADC-4593-8344-08AE588BA398}" presName="spaceBetweenRectangles" presStyleCnt="0"/>
      <dgm:spPr/>
    </dgm:pt>
    <dgm:pt modelId="{EE429458-E74E-4242-A5AF-84137E1AC1C9}" type="pres">
      <dgm:prSet presAssocID="{F5A6E190-E8AB-47BE-B31F-E862F624CF06}" presName="parentLin" presStyleCnt="0"/>
      <dgm:spPr/>
    </dgm:pt>
    <dgm:pt modelId="{0FB01822-6494-4F17-9AFA-8FC051DC2F89}" type="pres">
      <dgm:prSet presAssocID="{F5A6E190-E8AB-47BE-B31F-E862F624CF06}" presName="parentLeftMargin" presStyleLbl="node1" presStyleIdx="2" presStyleCnt="6"/>
      <dgm:spPr/>
    </dgm:pt>
    <dgm:pt modelId="{9600D5EA-00D4-4598-A2DA-749ACB07B9B5}" type="pres">
      <dgm:prSet presAssocID="{F5A6E190-E8AB-47BE-B31F-E862F624CF06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4423589A-BC8F-492E-9391-424426D51E30}" type="pres">
      <dgm:prSet presAssocID="{F5A6E190-E8AB-47BE-B31F-E862F624CF06}" presName="negativeSpace" presStyleCnt="0"/>
      <dgm:spPr/>
    </dgm:pt>
    <dgm:pt modelId="{5AC18921-485D-4186-BA85-07BC4743F454}" type="pres">
      <dgm:prSet presAssocID="{F5A6E190-E8AB-47BE-B31F-E862F624CF06}" presName="childText" presStyleLbl="conFgAcc1" presStyleIdx="3" presStyleCnt="6">
        <dgm:presLayoutVars>
          <dgm:bulletEnabled val="1"/>
        </dgm:presLayoutVars>
      </dgm:prSet>
      <dgm:spPr/>
    </dgm:pt>
    <dgm:pt modelId="{0C7FBA76-D68C-4A79-BD6C-FD9ADA1B33BE}" type="pres">
      <dgm:prSet presAssocID="{C9D922A1-7B35-46DC-9546-2E03309F30CF}" presName="spaceBetweenRectangles" presStyleCnt="0"/>
      <dgm:spPr/>
    </dgm:pt>
    <dgm:pt modelId="{0C8AD923-320F-488B-90A2-74EAF2D936E0}" type="pres">
      <dgm:prSet presAssocID="{9D824031-BB25-48F3-9826-D90BA9BF814A}" presName="parentLin" presStyleCnt="0"/>
      <dgm:spPr/>
    </dgm:pt>
    <dgm:pt modelId="{CCB22E13-A278-424B-B8C1-566ED2054457}" type="pres">
      <dgm:prSet presAssocID="{9D824031-BB25-48F3-9826-D90BA9BF814A}" presName="parentLeftMargin" presStyleLbl="node1" presStyleIdx="3" presStyleCnt="6"/>
      <dgm:spPr/>
    </dgm:pt>
    <dgm:pt modelId="{4BF2ED70-155D-4681-A807-92405E140803}" type="pres">
      <dgm:prSet presAssocID="{9D824031-BB25-48F3-9826-D90BA9BF814A}" presName="parentText" presStyleLbl="node1" presStyleIdx="4" presStyleCnt="6" custScaleX="135929" custScaleY="157976">
        <dgm:presLayoutVars>
          <dgm:chMax val="0"/>
          <dgm:bulletEnabled val="1"/>
        </dgm:presLayoutVars>
      </dgm:prSet>
      <dgm:spPr/>
    </dgm:pt>
    <dgm:pt modelId="{E7D24E6E-18AB-48EF-9BB1-BDC77900879A}" type="pres">
      <dgm:prSet presAssocID="{9D824031-BB25-48F3-9826-D90BA9BF814A}" presName="negativeSpace" presStyleCnt="0"/>
      <dgm:spPr/>
    </dgm:pt>
    <dgm:pt modelId="{D07BC388-AE86-4C03-BD84-47A523460871}" type="pres">
      <dgm:prSet presAssocID="{9D824031-BB25-48F3-9826-D90BA9BF814A}" presName="childText" presStyleLbl="conFgAcc1" presStyleIdx="4" presStyleCnt="6">
        <dgm:presLayoutVars>
          <dgm:bulletEnabled val="1"/>
        </dgm:presLayoutVars>
      </dgm:prSet>
      <dgm:spPr/>
    </dgm:pt>
    <dgm:pt modelId="{7A057F34-ED4D-4D5E-A3DF-66E57EB6437E}" type="pres">
      <dgm:prSet presAssocID="{A2915BAD-E82A-4EAC-B4B8-9C030BFC8ABF}" presName="spaceBetweenRectangles" presStyleCnt="0"/>
      <dgm:spPr/>
    </dgm:pt>
    <dgm:pt modelId="{964B54C0-AA47-430E-B9C1-31332DF3C179}" type="pres">
      <dgm:prSet presAssocID="{0053E0D4-C6D4-4D93-8D73-3054D957120F}" presName="parentLin" presStyleCnt="0"/>
      <dgm:spPr/>
    </dgm:pt>
    <dgm:pt modelId="{CFC3C194-C594-4669-AD63-3E3B1632B5BF}" type="pres">
      <dgm:prSet presAssocID="{0053E0D4-C6D4-4D93-8D73-3054D957120F}" presName="parentLeftMargin" presStyleLbl="node1" presStyleIdx="4" presStyleCnt="6"/>
      <dgm:spPr/>
    </dgm:pt>
    <dgm:pt modelId="{E4A50AA0-4A16-4F6C-9E04-0EDEBCB2A763}" type="pres">
      <dgm:prSet presAssocID="{0053E0D4-C6D4-4D93-8D73-3054D957120F}" presName="parentText" presStyleLbl="node1" presStyleIdx="5" presStyleCnt="6" custScaleX="141258" custScaleY="153889" custLinFactNeighborX="17278" custLinFactNeighborY="-3403">
        <dgm:presLayoutVars>
          <dgm:chMax val="0"/>
          <dgm:bulletEnabled val="1"/>
        </dgm:presLayoutVars>
      </dgm:prSet>
      <dgm:spPr/>
    </dgm:pt>
    <dgm:pt modelId="{5A1DFE4F-BD3D-4CA6-A46F-9C15AAC9286B}" type="pres">
      <dgm:prSet presAssocID="{0053E0D4-C6D4-4D93-8D73-3054D957120F}" presName="negativeSpace" presStyleCnt="0"/>
      <dgm:spPr/>
    </dgm:pt>
    <dgm:pt modelId="{D65D2517-A57F-4F93-B9FE-56E3F214D79E}" type="pres">
      <dgm:prSet presAssocID="{0053E0D4-C6D4-4D93-8D73-3054D957120F}" presName="childText" presStyleLbl="conFgAcc1" presStyleIdx="5" presStyleCnt="6" custLinFactNeighborX="0" custLinFactNeighborY="32797">
        <dgm:presLayoutVars>
          <dgm:bulletEnabled val="1"/>
        </dgm:presLayoutVars>
      </dgm:prSet>
      <dgm:spPr/>
    </dgm:pt>
  </dgm:ptLst>
  <dgm:cxnLst>
    <dgm:cxn modelId="{198AB20F-50E8-4C9C-B431-244C37E00952}" type="presOf" srcId="{9D824031-BB25-48F3-9826-D90BA9BF814A}" destId="{CCB22E13-A278-424B-B8C1-566ED2054457}" srcOrd="0" destOrd="0" presId="urn:microsoft.com/office/officeart/2005/8/layout/list1"/>
    <dgm:cxn modelId="{A4722011-0ED1-424B-B95F-C75116BB567D}" srcId="{06FD4CED-3027-4B5E-83C7-21859D898B99}" destId="{0053E0D4-C6D4-4D93-8D73-3054D957120F}" srcOrd="5" destOrd="0" parTransId="{DE5CF5E1-B0E5-4C27-945E-8A5483759ABD}" sibTransId="{EE991A49-926C-49BC-B830-968E7692A9C2}"/>
    <dgm:cxn modelId="{368E431A-8A0A-44D5-ABB9-EBA914CE067D}" type="presOf" srcId="{F5A6E190-E8AB-47BE-B31F-E862F624CF06}" destId="{0FB01822-6494-4F17-9AFA-8FC051DC2F89}" srcOrd="0" destOrd="0" presId="urn:microsoft.com/office/officeart/2005/8/layout/list1"/>
    <dgm:cxn modelId="{C5679532-834F-4EFF-8EA9-0FC8DD35A01C}" srcId="{0053E0D4-C6D4-4D93-8D73-3054D957120F}" destId="{34D3DEE9-7DDB-4604-9067-EB36B0E77D31}" srcOrd="5" destOrd="0" parTransId="{D477BAA6-D3EC-414E-B948-776DC15A6373}" sibTransId="{30233926-0BAF-4FC9-AFEE-962BBFC65CE6}"/>
    <dgm:cxn modelId="{F366075B-704D-41FD-A3CF-8D5E805C7C32}" type="presOf" srcId="{9D824031-BB25-48F3-9826-D90BA9BF814A}" destId="{4BF2ED70-155D-4681-A807-92405E140803}" srcOrd="1" destOrd="0" presId="urn:microsoft.com/office/officeart/2005/8/layout/list1"/>
    <dgm:cxn modelId="{00E95A5C-F346-487E-9113-386DBE0849F8}" type="presOf" srcId="{06FD4CED-3027-4B5E-83C7-21859D898B99}" destId="{F85D19AB-62BF-4BE5-AF57-2B8E745C7144}" srcOrd="0" destOrd="0" presId="urn:microsoft.com/office/officeart/2005/8/layout/list1"/>
    <dgm:cxn modelId="{F6A0F660-9C84-477A-ADDD-0ADD1DEB69EC}" srcId="{0053E0D4-C6D4-4D93-8D73-3054D957120F}" destId="{6D23F208-9815-4FCB-A998-3B0B200BEB71}" srcOrd="2" destOrd="0" parTransId="{3C471902-F82D-4E23-A362-9448EDE0FBB7}" sibTransId="{1BE94DCE-98B2-40A6-8A09-FE059E236CE5}"/>
    <dgm:cxn modelId="{C3598961-AD4B-4B31-AB38-72902EB42BFF}" type="presOf" srcId="{789F177F-75CE-486F-839F-2209D9A4AE5D}" destId="{3E1E85A8-B8C4-4142-BDA2-4F8E63BE0713}" srcOrd="1" destOrd="0" presId="urn:microsoft.com/office/officeart/2005/8/layout/list1"/>
    <dgm:cxn modelId="{6B356D42-0635-44A0-879A-181855A5A75E}" type="presOf" srcId="{D38A4CFD-D8C8-48F1-8E36-01E945626E5B}" destId="{D65D2517-A57F-4F93-B9FE-56E3F214D79E}" srcOrd="0" destOrd="1" presId="urn:microsoft.com/office/officeart/2005/8/layout/list1"/>
    <dgm:cxn modelId="{D5704175-698A-46C6-8759-8524C31D5400}" srcId="{0053E0D4-C6D4-4D93-8D73-3054D957120F}" destId="{D38A4CFD-D8C8-48F1-8E36-01E945626E5B}" srcOrd="1" destOrd="0" parTransId="{C8691343-63CD-4ECE-A397-7C5FD5CC46A9}" sibTransId="{6C393C6B-79C3-490F-81DE-C5E4CE22795D}"/>
    <dgm:cxn modelId="{CE576377-BA8E-4E10-853E-B0A83A364B49}" type="presOf" srcId="{FF74AB18-90A1-49E3-81DC-7EEC9E7AF36C}" destId="{D65D2517-A57F-4F93-B9FE-56E3F214D79E}" srcOrd="0" destOrd="4" presId="urn:microsoft.com/office/officeart/2005/8/layout/list1"/>
    <dgm:cxn modelId="{9AAF3F7D-DD13-4E42-8D3A-9DF030BF1B3B}" type="presOf" srcId="{6D23F208-9815-4FCB-A998-3B0B200BEB71}" destId="{D65D2517-A57F-4F93-B9FE-56E3F214D79E}" srcOrd="0" destOrd="2" presId="urn:microsoft.com/office/officeart/2005/8/layout/list1"/>
    <dgm:cxn modelId="{D2A48783-E9EA-4691-9B1C-41FA8A0BC12B}" type="presOf" srcId="{0053E0D4-C6D4-4D93-8D73-3054D957120F}" destId="{E4A50AA0-4A16-4F6C-9E04-0EDEBCB2A763}" srcOrd="1" destOrd="0" presId="urn:microsoft.com/office/officeart/2005/8/layout/list1"/>
    <dgm:cxn modelId="{F7EE7B85-7131-4FF5-8A0B-5243DB5AC137}" type="presOf" srcId="{0053E0D4-C6D4-4D93-8D73-3054D957120F}" destId="{CFC3C194-C594-4669-AD63-3E3B1632B5BF}" srcOrd="0" destOrd="0" presId="urn:microsoft.com/office/officeart/2005/8/layout/list1"/>
    <dgm:cxn modelId="{AB3A138A-8A9A-4091-9561-10AF440F40EB}" srcId="{0053E0D4-C6D4-4D93-8D73-3054D957120F}" destId="{1E29260E-25E4-4CEC-8F5C-CAB96A91213E}" srcOrd="3" destOrd="0" parTransId="{4FF8F770-1F28-4A04-A5DE-A6F14554CA45}" sibTransId="{76FAC8CE-4FEB-4601-81CB-D7CD5A078356}"/>
    <dgm:cxn modelId="{4487B290-BA80-49B5-9CBC-9046B70AE3EA}" type="presOf" srcId="{79C9C438-A26F-460F-BFCA-51F5F0188707}" destId="{D65D2517-A57F-4F93-B9FE-56E3F214D79E}" srcOrd="0" destOrd="0" presId="urn:microsoft.com/office/officeart/2005/8/layout/list1"/>
    <dgm:cxn modelId="{49881091-4DE5-4476-99F1-AAEFDE11DA5C}" type="presOf" srcId="{1E29260E-25E4-4CEC-8F5C-CAB96A91213E}" destId="{D65D2517-A57F-4F93-B9FE-56E3F214D79E}" srcOrd="0" destOrd="3" presId="urn:microsoft.com/office/officeart/2005/8/layout/list1"/>
    <dgm:cxn modelId="{80E96E9E-F4B9-4C86-AEA7-5489D65A60C3}" type="presOf" srcId="{34D3DEE9-7DDB-4604-9067-EB36B0E77D31}" destId="{D65D2517-A57F-4F93-B9FE-56E3F214D79E}" srcOrd="0" destOrd="5" presId="urn:microsoft.com/office/officeart/2005/8/layout/list1"/>
    <dgm:cxn modelId="{5046069F-0579-4160-9107-BC84CD85CEE2}" type="presOf" srcId="{C8FC7BE2-93D3-4EBB-A38F-126BF0F9BCEB}" destId="{11D5DA9B-8196-4135-B754-51ADF3A31740}" srcOrd="1" destOrd="0" presId="urn:microsoft.com/office/officeart/2005/8/layout/list1"/>
    <dgm:cxn modelId="{0ED5BBA1-66EF-4C4A-9C78-5607A229B2B8}" type="presOf" srcId="{789F177F-75CE-486F-839F-2209D9A4AE5D}" destId="{B6897711-A919-4DD0-A68F-F4507B73F483}" srcOrd="0" destOrd="0" presId="urn:microsoft.com/office/officeart/2005/8/layout/list1"/>
    <dgm:cxn modelId="{EEF6FFAC-AFE7-41C6-BA60-DA6E87916B25}" srcId="{06FD4CED-3027-4B5E-83C7-21859D898B99}" destId="{F5A6E190-E8AB-47BE-B31F-E862F624CF06}" srcOrd="3" destOrd="0" parTransId="{BE511112-512C-442F-8002-BD177ADCB13F}" sibTransId="{C9D922A1-7B35-46DC-9546-2E03309F30CF}"/>
    <dgm:cxn modelId="{072387BD-4C65-4B4F-9FE0-74342E4F1952}" srcId="{06FD4CED-3027-4B5E-83C7-21859D898B99}" destId="{789F177F-75CE-486F-839F-2209D9A4AE5D}" srcOrd="1" destOrd="0" parTransId="{5DBBCE82-C5F3-4EE5-BB47-28295751060E}" sibTransId="{8BD5C37F-0754-4243-B63C-21E76E107AAF}"/>
    <dgm:cxn modelId="{4D816CC2-2FA4-4D44-9AC7-ACC904DE96CE}" srcId="{0053E0D4-C6D4-4D93-8D73-3054D957120F}" destId="{79C9C438-A26F-460F-BFCA-51F5F0188707}" srcOrd="0" destOrd="0" parTransId="{0DA3440D-BA7D-4F70-B10E-E31B9F84E2DF}" sibTransId="{9F8BC08D-3E85-4BD6-9FE9-DC9AAE3A452C}"/>
    <dgm:cxn modelId="{71EBBDD5-4820-415A-A332-CD3856D85A5D}" type="presOf" srcId="{E3110E4B-C5AA-4A0D-B37A-B4F8E0E100E8}" destId="{1950B95F-1914-4BEB-BFF6-02CB5EBDBF1D}" srcOrd="1" destOrd="0" presId="urn:microsoft.com/office/officeart/2005/8/layout/list1"/>
    <dgm:cxn modelId="{39DC3EE1-A55A-4111-8119-DA250AF433A6}" srcId="{06FD4CED-3027-4B5E-83C7-21859D898B99}" destId="{C8FC7BE2-93D3-4EBB-A38F-126BF0F9BCEB}" srcOrd="2" destOrd="0" parTransId="{72DC7E8C-A6ED-43C7-86DB-9AF76070C280}" sibTransId="{9FC08558-EADC-4593-8344-08AE588BA398}"/>
    <dgm:cxn modelId="{167463E3-CD2F-4490-9B7B-907A0E0B91DE}" type="presOf" srcId="{F5A6E190-E8AB-47BE-B31F-E862F624CF06}" destId="{9600D5EA-00D4-4598-A2DA-749ACB07B9B5}" srcOrd="1" destOrd="0" presId="urn:microsoft.com/office/officeart/2005/8/layout/list1"/>
    <dgm:cxn modelId="{B58FF9E5-49E2-4FED-8294-BF468CCEFD64}" srcId="{06FD4CED-3027-4B5E-83C7-21859D898B99}" destId="{E3110E4B-C5AA-4A0D-B37A-B4F8E0E100E8}" srcOrd="0" destOrd="0" parTransId="{BD65A686-8532-4D2A-A10C-0D342AAFE571}" sibTransId="{ACFA4C1C-C792-4241-9F84-56B1B6D8A6B5}"/>
    <dgm:cxn modelId="{015642E7-7F94-43AB-8222-41B2F6D24ADE}" srcId="{06FD4CED-3027-4B5E-83C7-21859D898B99}" destId="{9D824031-BB25-48F3-9826-D90BA9BF814A}" srcOrd="4" destOrd="0" parTransId="{7378D699-D0B3-4262-8D2D-A1B199CE8BE0}" sibTransId="{A2915BAD-E82A-4EAC-B4B8-9C030BFC8ABF}"/>
    <dgm:cxn modelId="{F32062EA-8AB1-40E0-8E59-282D6FCED994}" type="presOf" srcId="{E3110E4B-C5AA-4A0D-B37A-B4F8E0E100E8}" destId="{B919D1E2-FEDE-4E6F-B230-20CC249A7013}" srcOrd="0" destOrd="0" presId="urn:microsoft.com/office/officeart/2005/8/layout/list1"/>
    <dgm:cxn modelId="{C53A5BF0-8766-4334-863D-EE4DF4703F08}" type="presOf" srcId="{C8FC7BE2-93D3-4EBB-A38F-126BF0F9BCEB}" destId="{58B13BE0-001A-48CF-BBF7-4F1C80277037}" srcOrd="0" destOrd="0" presId="urn:microsoft.com/office/officeart/2005/8/layout/list1"/>
    <dgm:cxn modelId="{1D74F2F1-A593-41C0-87C7-E014A13A20F3}" srcId="{0053E0D4-C6D4-4D93-8D73-3054D957120F}" destId="{FF74AB18-90A1-49E3-81DC-7EEC9E7AF36C}" srcOrd="4" destOrd="0" parTransId="{0F31BCE2-D315-461C-9D06-F1166D88B931}" sibTransId="{50D31C75-9B9B-44B9-AC7E-AB795C85F53B}"/>
    <dgm:cxn modelId="{FAFA3D60-1E5A-45BC-BD42-181647A87072}" type="presParOf" srcId="{F85D19AB-62BF-4BE5-AF57-2B8E745C7144}" destId="{5390454B-9881-47E8-A0BA-93337176D0BC}" srcOrd="0" destOrd="0" presId="urn:microsoft.com/office/officeart/2005/8/layout/list1"/>
    <dgm:cxn modelId="{5BE44715-28B3-4E44-BF4E-515B964F809D}" type="presParOf" srcId="{5390454B-9881-47E8-A0BA-93337176D0BC}" destId="{B919D1E2-FEDE-4E6F-B230-20CC249A7013}" srcOrd="0" destOrd="0" presId="urn:microsoft.com/office/officeart/2005/8/layout/list1"/>
    <dgm:cxn modelId="{0F1FDF0F-8E9A-4EC0-9ED6-52872970C37E}" type="presParOf" srcId="{5390454B-9881-47E8-A0BA-93337176D0BC}" destId="{1950B95F-1914-4BEB-BFF6-02CB5EBDBF1D}" srcOrd="1" destOrd="0" presId="urn:microsoft.com/office/officeart/2005/8/layout/list1"/>
    <dgm:cxn modelId="{9D8402FC-4A49-4739-A195-B01CA923D160}" type="presParOf" srcId="{F85D19AB-62BF-4BE5-AF57-2B8E745C7144}" destId="{B8BC44F8-66B6-4D7C-8976-3D24F0239383}" srcOrd="1" destOrd="0" presId="urn:microsoft.com/office/officeart/2005/8/layout/list1"/>
    <dgm:cxn modelId="{61C37C6A-0058-4369-9975-A6E689DDEFFB}" type="presParOf" srcId="{F85D19AB-62BF-4BE5-AF57-2B8E745C7144}" destId="{C6FB5094-383E-4748-94CD-0E06F69C1C22}" srcOrd="2" destOrd="0" presId="urn:microsoft.com/office/officeart/2005/8/layout/list1"/>
    <dgm:cxn modelId="{A14DC17E-D422-479F-A0DD-C7FFB659DF14}" type="presParOf" srcId="{F85D19AB-62BF-4BE5-AF57-2B8E745C7144}" destId="{ED2F6934-6114-4AB7-8B2D-BC33A93ECC52}" srcOrd="3" destOrd="0" presId="urn:microsoft.com/office/officeart/2005/8/layout/list1"/>
    <dgm:cxn modelId="{1C274EE1-55C1-44C0-8971-84D0B4F451D8}" type="presParOf" srcId="{F85D19AB-62BF-4BE5-AF57-2B8E745C7144}" destId="{02F03853-6DD0-4A52-BD70-BFC76321F84F}" srcOrd="4" destOrd="0" presId="urn:microsoft.com/office/officeart/2005/8/layout/list1"/>
    <dgm:cxn modelId="{8DA39EAD-597D-4B43-BA59-0FB4A6BA6993}" type="presParOf" srcId="{02F03853-6DD0-4A52-BD70-BFC76321F84F}" destId="{B6897711-A919-4DD0-A68F-F4507B73F483}" srcOrd="0" destOrd="0" presId="urn:microsoft.com/office/officeart/2005/8/layout/list1"/>
    <dgm:cxn modelId="{0FEBECC9-0AD7-4543-9F37-10E039C3B610}" type="presParOf" srcId="{02F03853-6DD0-4A52-BD70-BFC76321F84F}" destId="{3E1E85A8-B8C4-4142-BDA2-4F8E63BE0713}" srcOrd="1" destOrd="0" presId="urn:microsoft.com/office/officeart/2005/8/layout/list1"/>
    <dgm:cxn modelId="{B1D5F290-5983-41C3-BC70-53E187648291}" type="presParOf" srcId="{F85D19AB-62BF-4BE5-AF57-2B8E745C7144}" destId="{96554AE6-BF88-403B-8404-616E4DBB569C}" srcOrd="5" destOrd="0" presId="urn:microsoft.com/office/officeart/2005/8/layout/list1"/>
    <dgm:cxn modelId="{70729EC3-DB09-461F-95AA-3658FFB38E7A}" type="presParOf" srcId="{F85D19AB-62BF-4BE5-AF57-2B8E745C7144}" destId="{A1D91D6F-2DA8-4B20-AC7A-DEB263005FDD}" srcOrd="6" destOrd="0" presId="urn:microsoft.com/office/officeart/2005/8/layout/list1"/>
    <dgm:cxn modelId="{952C3514-8EC4-443F-AE2F-4C2B354AC550}" type="presParOf" srcId="{F85D19AB-62BF-4BE5-AF57-2B8E745C7144}" destId="{2E799ACD-B41E-43AF-A612-652133FA656E}" srcOrd="7" destOrd="0" presId="urn:microsoft.com/office/officeart/2005/8/layout/list1"/>
    <dgm:cxn modelId="{EB15BFF9-2696-4372-B3E6-B1B063B62827}" type="presParOf" srcId="{F85D19AB-62BF-4BE5-AF57-2B8E745C7144}" destId="{A8568E75-FF50-485E-96AB-34E30225D737}" srcOrd="8" destOrd="0" presId="urn:microsoft.com/office/officeart/2005/8/layout/list1"/>
    <dgm:cxn modelId="{5F6BE0AC-C026-4578-9A60-E889E810333B}" type="presParOf" srcId="{A8568E75-FF50-485E-96AB-34E30225D737}" destId="{58B13BE0-001A-48CF-BBF7-4F1C80277037}" srcOrd="0" destOrd="0" presId="urn:microsoft.com/office/officeart/2005/8/layout/list1"/>
    <dgm:cxn modelId="{D836C796-3D22-42B6-B1F3-F44A9D0C9DD9}" type="presParOf" srcId="{A8568E75-FF50-485E-96AB-34E30225D737}" destId="{11D5DA9B-8196-4135-B754-51ADF3A31740}" srcOrd="1" destOrd="0" presId="urn:microsoft.com/office/officeart/2005/8/layout/list1"/>
    <dgm:cxn modelId="{0E4C4A35-5B6F-44EA-ADDC-D877424911B7}" type="presParOf" srcId="{F85D19AB-62BF-4BE5-AF57-2B8E745C7144}" destId="{2DE62207-2C00-4597-8A8C-E0016AA5B4EE}" srcOrd="9" destOrd="0" presId="urn:microsoft.com/office/officeart/2005/8/layout/list1"/>
    <dgm:cxn modelId="{E26B4D5A-08D1-483B-B132-F733050E34E6}" type="presParOf" srcId="{F85D19AB-62BF-4BE5-AF57-2B8E745C7144}" destId="{90CC69EE-CA3C-4F91-B757-B752BC1C5EB0}" srcOrd="10" destOrd="0" presId="urn:microsoft.com/office/officeart/2005/8/layout/list1"/>
    <dgm:cxn modelId="{9E941AD6-CB80-420E-AE8F-1B9D5C4E4278}" type="presParOf" srcId="{F85D19AB-62BF-4BE5-AF57-2B8E745C7144}" destId="{488D4EE6-BE01-452F-9806-E32D725F76FB}" srcOrd="11" destOrd="0" presId="urn:microsoft.com/office/officeart/2005/8/layout/list1"/>
    <dgm:cxn modelId="{7D740546-2362-40E9-95D4-64D22C5FC152}" type="presParOf" srcId="{F85D19AB-62BF-4BE5-AF57-2B8E745C7144}" destId="{EE429458-E74E-4242-A5AF-84137E1AC1C9}" srcOrd="12" destOrd="0" presId="urn:microsoft.com/office/officeart/2005/8/layout/list1"/>
    <dgm:cxn modelId="{3F8AE16A-F542-46B6-883B-435290FFDC63}" type="presParOf" srcId="{EE429458-E74E-4242-A5AF-84137E1AC1C9}" destId="{0FB01822-6494-4F17-9AFA-8FC051DC2F89}" srcOrd="0" destOrd="0" presId="urn:microsoft.com/office/officeart/2005/8/layout/list1"/>
    <dgm:cxn modelId="{A78C38E3-9BCE-41BB-B0F5-DFCDCE150C8D}" type="presParOf" srcId="{EE429458-E74E-4242-A5AF-84137E1AC1C9}" destId="{9600D5EA-00D4-4598-A2DA-749ACB07B9B5}" srcOrd="1" destOrd="0" presId="urn:microsoft.com/office/officeart/2005/8/layout/list1"/>
    <dgm:cxn modelId="{8508DA78-9E4F-482D-A6EE-1A49989ED167}" type="presParOf" srcId="{F85D19AB-62BF-4BE5-AF57-2B8E745C7144}" destId="{4423589A-BC8F-492E-9391-424426D51E30}" srcOrd="13" destOrd="0" presId="urn:microsoft.com/office/officeart/2005/8/layout/list1"/>
    <dgm:cxn modelId="{3F46D10F-CA5A-4AE4-889A-29EDC5ABEC58}" type="presParOf" srcId="{F85D19AB-62BF-4BE5-AF57-2B8E745C7144}" destId="{5AC18921-485D-4186-BA85-07BC4743F454}" srcOrd="14" destOrd="0" presId="urn:microsoft.com/office/officeart/2005/8/layout/list1"/>
    <dgm:cxn modelId="{545BDFF6-8888-4408-A6DE-982E79C58F04}" type="presParOf" srcId="{F85D19AB-62BF-4BE5-AF57-2B8E745C7144}" destId="{0C7FBA76-D68C-4A79-BD6C-FD9ADA1B33BE}" srcOrd="15" destOrd="0" presId="urn:microsoft.com/office/officeart/2005/8/layout/list1"/>
    <dgm:cxn modelId="{97C10C72-406F-41ED-B698-332EAB916628}" type="presParOf" srcId="{F85D19AB-62BF-4BE5-AF57-2B8E745C7144}" destId="{0C8AD923-320F-488B-90A2-74EAF2D936E0}" srcOrd="16" destOrd="0" presId="urn:microsoft.com/office/officeart/2005/8/layout/list1"/>
    <dgm:cxn modelId="{85B6EBFE-0C97-47BB-BE47-7CB8654CCB50}" type="presParOf" srcId="{0C8AD923-320F-488B-90A2-74EAF2D936E0}" destId="{CCB22E13-A278-424B-B8C1-566ED2054457}" srcOrd="0" destOrd="0" presId="urn:microsoft.com/office/officeart/2005/8/layout/list1"/>
    <dgm:cxn modelId="{12EE673B-7035-4D89-AB05-054AD22D32A0}" type="presParOf" srcId="{0C8AD923-320F-488B-90A2-74EAF2D936E0}" destId="{4BF2ED70-155D-4681-A807-92405E140803}" srcOrd="1" destOrd="0" presId="urn:microsoft.com/office/officeart/2005/8/layout/list1"/>
    <dgm:cxn modelId="{7B49A167-6C32-49BF-803F-9D75A07E6C66}" type="presParOf" srcId="{F85D19AB-62BF-4BE5-AF57-2B8E745C7144}" destId="{E7D24E6E-18AB-48EF-9BB1-BDC77900879A}" srcOrd="17" destOrd="0" presId="urn:microsoft.com/office/officeart/2005/8/layout/list1"/>
    <dgm:cxn modelId="{41F9998B-DF12-4856-9E56-2C9F0AE0AA24}" type="presParOf" srcId="{F85D19AB-62BF-4BE5-AF57-2B8E745C7144}" destId="{D07BC388-AE86-4C03-BD84-47A523460871}" srcOrd="18" destOrd="0" presId="urn:microsoft.com/office/officeart/2005/8/layout/list1"/>
    <dgm:cxn modelId="{E0041C7F-5780-43DA-AC97-BCA4B9088DCF}" type="presParOf" srcId="{F85D19AB-62BF-4BE5-AF57-2B8E745C7144}" destId="{7A057F34-ED4D-4D5E-A3DF-66E57EB6437E}" srcOrd="19" destOrd="0" presId="urn:microsoft.com/office/officeart/2005/8/layout/list1"/>
    <dgm:cxn modelId="{CBDE0675-8BA9-4562-A7F3-FAFADA47FA80}" type="presParOf" srcId="{F85D19AB-62BF-4BE5-AF57-2B8E745C7144}" destId="{964B54C0-AA47-430E-B9C1-31332DF3C179}" srcOrd="20" destOrd="0" presId="urn:microsoft.com/office/officeart/2005/8/layout/list1"/>
    <dgm:cxn modelId="{60DB1474-ECDC-451E-A824-BCD9B54941A8}" type="presParOf" srcId="{964B54C0-AA47-430E-B9C1-31332DF3C179}" destId="{CFC3C194-C594-4669-AD63-3E3B1632B5BF}" srcOrd="0" destOrd="0" presId="urn:microsoft.com/office/officeart/2005/8/layout/list1"/>
    <dgm:cxn modelId="{88B0B472-D7BE-4E70-82DB-74100F396309}" type="presParOf" srcId="{964B54C0-AA47-430E-B9C1-31332DF3C179}" destId="{E4A50AA0-4A16-4F6C-9E04-0EDEBCB2A763}" srcOrd="1" destOrd="0" presId="urn:microsoft.com/office/officeart/2005/8/layout/list1"/>
    <dgm:cxn modelId="{7B5438E3-23DE-4632-B4AB-70B018984D57}" type="presParOf" srcId="{F85D19AB-62BF-4BE5-AF57-2B8E745C7144}" destId="{5A1DFE4F-BD3D-4CA6-A46F-9C15AAC9286B}" srcOrd="21" destOrd="0" presId="urn:microsoft.com/office/officeart/2005/8/layout/list1"/>
    <dgm:cxn modelId="{71D39F38-1797-4B5B-AB7B-4364AC5EBE67}" type="presParOf" srcId="{F85D19AB-62BF-4BE5-AF57-2B8E745C7144}" destId="{D65D2517-A57F-4F93-B9FE-56E3F214D79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E2935C-5D12-49C2-90EB-D8E509BA01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B2723-D27D-4A6E-9728-E8EB8A6BA567}">
      <dgm:prSet custT="1"/>
      <dgm:spPr/>
      <dgm:t>
        <a:bodyPr/>
        <a:lstStyle/>
        <a:p>
          <a:r>
            <a:rPr lang="hr-HR" sz="4800" dirty="0">
              <a:solidFill>
                <a:schemeClr val="tx1"/>
              </a:solidFill>
            </a:rPr>
            <a:t>Ispunjavanje on-line upitnika </a:t>
          </a:r>
          <a:endParaRPr lang="en-US" sz="4800" dirty="0">
            <a:solidFill>
              <a:schemeClr val="tx1"/>
            </a:solidFill>
          </a:endParaRPr>
        </a:p>
      </dgm:t>
    </dgm:pt>
    <dgm:pt modelId="{555A8751-8156-4435-BDA4-B9F907449C33}" type="parTrans" cxnId="{2EF1A73B-D8EE-43EA-9C73-C685E08AC01D}">
      <dgm:prSet/>
      <dgm:spPr/>
      <dgm:t>
        <a:bodyPr/>
        <a:lstStyle/>
        <a:p>
          <a:endParaRPr lang="en-US"/>
        </a:p>
      </dgm:t>
    </dgm:pt>
    <dgm:pt modelId="{75CDB0F6-D51C-415B-8822-3F47501C0B10}" type="sibTrans" cxnId="{2EF1A73B-D8EE-43EA-9C73-C685E08AC01D}">
      <dgm:prSet/>
      <dgm:spPr/>
      <dgm:t>
        <a:bodyPr/>
        <a:lstStyle/>
        <a:p>
          <a:endParaRPr lang="en-US"/>
        </a:p>
      </dgm:t>
    </dgm:pt>
    <dgm:pt modelId="{EE5CCBCB-84BA-4209-9BEE-1A1EF428939C}">
      <dgm:prSet custT="1"/>
      <dgm:spPr/>
      <dgm:t>
        <a:bodyPr/>
        <a:lstStyle/>
        <a:p>
          <a:r>
            <a:rPr lang="hr-HR" sz="4400" dirty="0">
              <a:solidFill>
                <a:schemeClr val="tx1"/>
              </a:solidFill>
            </a:rPr>
            <a:t>Sudjelovanje u promotivnim aktivnostima škole</a:t>
          </a:r>
          <a:endParaRPr lang="en-US" sz="4400" dirty="0">
            <a:solidFill>
              <a:schemeClr val="tx1"/>
            </a:solidFill>
          </a:endParaRPr>
        </a:p>
      </dgm:t>
    </dgm:pt>
    <dgm:pt modelId="{91B51FAB-9ECA-4E29-B9F4-74F69769AAEF}" type="parTrans" cxnId="{098DDD1C-9938-4E23-932E-A58B58F152FF}">
      <dgm:prSet/>
      <dgm:spPr/>
      <dgm:t>
        <a:bodyPr/>
        <a:lstStyle/>
        <a:p>
          <a:endParaRPr lang="en-US"/>
        </a:p>
      </dgm:t>
    </dgm:pt>
    <dgm:pt modelId="{3AB98DAE-8399-487F-B390-5D2AC1A230CA}" type="sibTrans" cxnId="{098DDD1C-9938-4E23-932E-A58B58F152FF}">
      <dgm:prSet/>
      <dgm:spPr/>
      <dgm:t>
        <a:bodyPr/>
        <a:lstStyle/>
        <a:p>
          <a:endParaRPr lang="en-US"/>
        </a:p>
      </dgm:t>
    </dgm:pt>
    <dgm:pt modelId="{CADB720B-D85A-4C22-A52C-8CF19E410AD8}" type="pres">
      <dgm:prSet presAssocID="{35E2935C-5D12-49C2-90EB-D8E509BA01CF}" presName="linear" presStyleCnt="0">
        <dgm:presLayoutVars>
          <dgm:animLvl val="lvl"/>
          <dgm:resizeHandles val="exact"/>
        </dgm:presLayoutVars>
      </dgm:prSet>
      <dgm:spPr/>
    </dgm:pt>
    <dgm:pt modelId="{6A2F377A-3E99-4788-A5DC-116A5E731558}" type="pres">
      <dgm:prSet presAssocID="{825B2723-D27D-4A6E-9728-E8EB8A6BA5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38FB21-2D58-4630-AC2B-8BC1055E5F33}" type="pres">
      <dgm:prSet presAssocID="{75CDB0F6-D51C-415B-8822-3F47501C0B10}" presName="spacer" presStyleCnt="0"/>
      <dgm:spPr/>
    </dgm:pt>
    <dgm:pt modelId="{6820360C-4BBE-4CBF-94C1-E4B762F6979C}" type="pres">
      <dgm:prSet presAssocID="{EE5CCBCB-84BA-4209-9BEE-1A1EF42893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98DDD1C-9938-4E23-932E-A58B58F152FF}" srcId="{35E2935C-5D12-49C2-90EB-D8E509BA01CF}" destId="{EE5CCBCB-84BA-4209-9BEE-1A1EF428939C}" srcOrd="1" destOrd="0" parTransId="{91B51FAB-9ECA-4E29-B9F4-74F69769AAEF}" sibTransId="{3AB98DAE-8399-487F-B390-5D2AC1A230CA}"/>
    <dgm:cxn modelId="{2EF1A73B-D8EE-43EA-9C73-C685E08AC01D}" srcId="{35E2935C-5D12-49C2-90EB-D8E509BA01CF}" destId="{825B2723-D27D-4A6E-9728-E8EB8A6BA567}" srcOrd="0" destOrd="0" parTransId="{555A8751-8156-4435-BDA4-B9F907449C33}" sibTransId="{75CDB0F6-D51C-415B-8822-3F47501C0B10}"/>
    <dgm:cxn modelId="{67B93A6D-0177-4AA5-8864-6E79A9E00F6D}" type="presOf" srcId="{825B2723-D27D-4A6E-9728-E8EB8A6BA567}" destId="{6A2F377A-3E99-4788-A5DC-116A5E731558}" srcOrd="0" destOrd="0" presId="urn:microsoft.com/office/officeart/2005/8/layout/vList2"/>
    <dgm:cxn modelId="{577FDABA-8C8E-4840-85B7-97BACB97FB4C}" type="presOf" srcId="{EE5CCBCB-84BA-4209-9BEE-1A1EF428939C}" destId="{6820360C-4BBE-4CBF-94C1-E4B762F6979C}" srcOrd="0" destOrd="0" presId="urn:microsoft.com/office/officeart/2005/8/layout/vList2"/>
    <dgm:cxn modelId="{AB8BBCC0-655B-4E9C-ADD1-F615E4FD570E}" type="presOf" srcId="{35E2935C-5D12-49C2-90EB-D8E509BA01CF}" destId="{CADB720B-D85A-4C22-A52C-8CF19E410AD8}" srcOrd="0" destOrd="0" presId="urn:microsoft.com/office/officeart/2005/8/layout/vList2"/>
    <dgm:cxn modelId="{525F42A5-26F3-4AAD-9377-627C6649672A}" type="presParOf" srcId="{CADB720B-D85A-4C22-A52C-8CF19E410AD8}" destId="{6A2F377A-3E99-4788-A5DC-116A5E731558}" srcOrd="0" destOrd="0" presId="urn:microsoft.com/office/officeart/2005/8/layout/vList2"/>
    <dgm:cxn modelId="{24116BAC-5E86-40C4-87F6-DCF3905EA16E}" type="presParOf" srcId="{CADB720B-D85A-4C22-A52C-8CF19E410AD8}" destId="{8138FB21-2D58-4630-AC2B-8BC1055E5F33}" srcOrd="1" destOrd="0" presId="urn:microsoft.com/office/officeart/2005/8/layout/vList2"/>
    <dgm:cxn modelId="{1775C069-F168-49FB-8A80-A0F791DF8FE1}" type="presParOf" srcId="{CADB720B-D85A-4C22-A52C-8CF19E410AD8}" destId="{6820360C-4BBE-4CBF-94C1-E4B762F697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D4832B-AAE4-4DDF-AD16-EF30D9AE0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3E8443-97AA-43AC-B9DB-BD36F891CF5E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suglasnosti za učenike</a:t>
          </a:r>
          <a:endParaRPr lang="en-US" dirty="0">
            <a:solidFill>
              <a:schemeClr val="tx1"/>
            </a:solidFill>
          </a:endParaRPr>
        </a:p>
      </dgm:t>
    </dgm:pt>
    <dgm:pt modelId="{D02ADF3A-C40F-43CA-931B-AC048B1D1FE2}" type="parTrans" cxnId="{41558FB0-9F08-4EFC-9175-D19DB18BE6F0}">
      <dgm:prSet/>
      <dgm:spPr/>
      <dgm:t>
        <a:bodyPr/>
        <a:lstStyle/>
        <a:p>
          <a:endParaRPr lang="en-US"/>
        </a:p>
      </dgm:t>
    </dgm:pt>
    <dgm:pt modelId="{DA135849-4DCE-416F-8344-CF6A86338132}" type="sibTrans" cxnId="{41558FB0-9F08-4EFC-9175-D19DB18BE6F0}">
      <dgm:prSet/>
      <dgm:spPr/>
      <dgm:t>
        <a:bodyPr/>
        <a:lstStyle/>
        <a:p>
          <a:endParaRPr lang="en-US"/>
        </a:p>
      </dgm:t>
    </dgm:pt>
    <dgm:pt modelId="{F0C8630C-E0D5-435E-B2F8-9EC9FEF62378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dirty="0">
            <a:solidFill>
              <a:schemeClr val="tx1"/>
            </a:solidFill>
          </a:endParaRPr>
        </a:p>
      </dgm:t>
    </dgm:pt>
    <dgm:pt modelId="{785573C3-4332-4766-BEF4-24751191EC32}" type="parTrans" cxnId="{E7A6D6A3-07EF-49A7-9F26-FB41F884AE62}">
      <dgm:prSet/>
      <dgm:spPr/>
      <dgm:t>
        <a:bodyPr/>
        <a:lstStyle/>
        <a:p>
          <a:endParaRPr lang="en-US"/>
        </a:p>
      </dgm:t>
    </dgm:pt>
    <dgm:pt modelId="{7B07DA76-FCD9-4814-993C-95D504B57AA0}" type="sibTrans" cxnId="{E7A6D6A3-07EF-49A7-9F26-FB41F884AE62}">
      <dgm:prSet/>
      <dgm:spPr/>
      <dgm:t>
        <a:bodyPr/>
        <a:lstStyle/>
        <a:p>
          <a:endParaRPr lang="en-US"/>
        </a:p>
      </dgm:t>
    </dgm:pt>
    <dgm:pt modelId="{70280095-E6CD-4281-8B13-133B121C9B8B}">
      <dgm:prSet/>
      <dgm:spPr/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Sudjelovanje na 2. roditeljskom sastanku u veljači/ožujku</a:t>
          </a:r>
          <a:endParaRPr lang="en-US" dirty="0">
            <a:solidFill>
              <a:schemeClr val="tx1"/>
            </a:solidFill>
          </a:endParaRPr>
        </a:p>
      </dgm:t>
    </dgm:pt>
    <dgm:pt modelId="{4BAA6EE4-5A9D-4B43-9F16-893B69291897}" type="parTrans" cxnId="{DD314551-254B-4B89-93EF-D4D6E2B61DE9}">
      <dgm:prSet/>
      <dgm:spPr/>
      <dgm:t>
        <a:bodyPr/>
        <a:lstStyle/>
        <a:p>
          <a:endParaRPr lang="en-US"/>
        </a:p>
      </dgm:t>
    </dgm:pt>
    <dgm:pt modelId="{56313C50-A0D5-4CB9-8C0A-3DFAB4F7EDC5}" type="sibTrans" cxnId="{DD314551-254B-4B89-93EF-D4D6E2B61DE9}">
      <dgm:prSet/>
      <dgm:spPr/>
      <dgm:t>
        <a:bodyPr/>
        <a:lstStyle/>
        <a:p>
          <a:endParaRPr lang="en-US"/>
        </a:p>
      </dgm:t>
    </dgm:pt>
    <dgm:pt modelId="{29F4025A-8BCD-4976-9755-190048EA37A4}" type="pres">
      <dgm:prSet presAssocID="{33D4832B-AAE4-4DDF-AD16-EF30D9AE05D5}" presName="linear" presStyleCnt="0">
        <dgm:presLayoutVars>
          <dgm:animLvl val="lvl"/>
          <dgm:resizeHandles val="exact"/>
        </dgm:presLayoutVars>
      </dgm:prSet>
      <dgm:spPr/>
    </dgm:pt>
    <dgm:pt modelId="{379133D3-4C8F-415F-A6EB-CC1B1585289A}" type="pres">
      <dgm:prSet presAssocID="{013E8443-97AA-43AC-B9DB-BD36F891CF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E4ADDE-6FF0-4486-BD7C-1D1135C4A7F9}" type="pres">
      <dgm:prSet presAssocID="{DA135849-4DCE-416F-8344-CF6A86338132}" presName="spacer" presStyleCnt="0"/>
      <dgm:spPr/>
    </dgm:pt>
    <dgm:pt modelId="{6A8BB2C0-5A20-4B6F-8A14-C1AE27F16EFA}" type="pres">
      <dgm:prSet presAssocID="{F0C8630C-E0D5-435E-B2F8-9EC9FEF623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A668AF-B838-46CB-B34B-573A02C0CB23}" type="pres">
      <dgm:prSet presAssocID="{7B07DA76-FCD9-4814-993C-95D504B57AA0}" presName="spacer" presStyleCnt="0"/>
      <dgm:spPr/>
    </dgm:pt>
    <dgm:pt modelId="{C9BC745F-BDFD-414E-8106-BD46869FBDC4}" type="pres">
      <dgm:prSet presAssocID="{70280095-E6CD-4281-8B13-133B121C9B8B}" presName="parentText" presStyleLbl="node1" presStyleIdx="2" presStyleCnt="3" custLinFactNeighborX="0" custLinFactNeighborY="-54273">
        <dgm:presLayoutVars>
          <dgm:chMax val="0"/>
          <dgm:bulletEnabled val="1"/>
        </dgm:presLayoutVars>
      </dgm:prSet>
      <dgm:spPr/>
    </dgm:pt>
  </dgm:ptLst>
  <dgm:cxnLst>
    <dgm:cxn modelId="{DD314551-254B-4B89-93EF-D4D6E2B61DE9}" srcId="{33D4832B-AAE4-4DDF-AD16-EF30D9AE05D5}" destId="{70280095-E6CD-4281-8B13-133B121C9B8B}" srcOrd="2" destOrd="0" parTransId="{4BAA6EE4-5A9D-4B43-9F16-893B69291897}" sibTransId="{56313C50-A0D5-4CB9-8C0A-3DFAB4F7EDC5}"/>
    <dgm:cxn modelId="{FB10667A-1F51-4250-8246-4D3ABCF14898}" type="presOf" srcId="{013E8443-97AA-43AC-B9DB-BD36F891CF5E}" destId="{379133D3-4C8F-415F-A6EB-CC1B1585289A}" srcOrd="0" destOrd="0" presId="urn:microsoft.com/office/officeart/2005/8/layout/vList2"/>
    <dgm:cxn modelId="{3FA1C57B-3194-446C-958B-F932750FF195}" type="presOf" srcId="{70280095-E6CD-4281-8B13-133B121C9B8B}" destId="{C9BC745F-BDFD-414E-8106-BD46869FBDC4}" srcOrd="0" destOrd="0" presId="urn:microsoft.com/office/officeart/2005/8/layout/vList2"/>
    <dgm:cxn modelId="{3E34B092-CCA8-4660-8742-C53DB3D24CD3}" type="presOf" srcId="{33D4832B-AAE4-4DDF-AD16-EF30D9AE05D5}" destId="{29F4025A-8BCD-4976-9755-190048EA37A4}" srcOrd="0" destOrd="0" presId="urn:microsoft.com/office/officeart/2005/8/layout/vList2"/>
    <dgm:cxn modelId="{E7A6D6A3-07EF-49A7-9F26-FB41F884AE62}" srcId="{33D4832B-AAE4-4DDF-AD16-EF30D9AE05D5}" destId="{F0C8630C-E0D5-435E-B2F8-9EC9FEF62378}" srcOrd="1" destOrd="0" parTransId="{785573C3-4332-4766-BEF4-24751191EC32}" sibTransId="{7B07DA76-FCD9-4814-993C-95D504B57AA0}"/>
    <dgm:cxn modelId="{FA48A8AC-AB76-44E2-90F8-4A019C743CD1}" type="presOf" srcId="{F0C8630C-E0D5-435E-B2F8-9EC9FEF62378}" destId="{6A8BB2C0-5A20-4B6F-8A14-C1AE27F16EFA}" srcOrd="0" destOrd="0" presId="urn:microsoft.com/office/officeart/2005/8/layout/vList2"/>
    <dgm:cxn modelId="{41558FB0-9F08-4EFC-9175-D19DB18BE6F0}" srcId="{33D4832B-AAE4-4DDF-AD16-EF30D9AE05D5}" destId="{013E8443-97AA-43AC-B9DB-BD36F891CF5E}" srcOrd="0" destOrd="0" parTransId="{D02ADF3A-C40F-43CA-931B-AC048B1D1FE2}" sibTransId="{DA135849-4DCE-416F-8344-CF6A86338132}"/>
    <dgm:cxn modelId="{782E7548-E064-46AF-AD77-86727304E5DA}" type="presParOf" srcId="{29F4025A-8BCD-4976-9755-190048EA37A4}" destId="{379133D3-4C8F-415F-A6EB-CC1B1585289A}" srcOrd="0" destOrd="0" presId="urn:microsoft.com/office/officeart/2005/8/layout/vList2"/>
    <dgm:cxn modelId="{F1A6E79D-C06D-4F8E-9058-C6ACFAF5D4BE}" type="presParOf" srcId="{29F4025A-8BCD-4976-9755-190048EA37A4}" destId="{0EE4ADDE-6FF0-4486-BD7C-1D1135C4A7F9}" srcOrd="1" destOrd="0" presId="urn:microsoft.com/office/officeart/2005/8/layout/vList2"/>
    <dgm:cxn modelId="{38196387-A0CC-4172-B8BC-831E0CA3CF5F}" type="presParOf" srcId="{29F4025A-8BCD-4976-9755-190048EA37A4}" destId="{6A8BB2C0-5A20-4B6F-8A14-C1AE27F16EFA}" srcOrd="2" destOrd="0" presId="urn:microsoft.com/office/officeart/2005/8/layout/vList2"/>
    <dgm:cxn modelId="{F74D64B8-0C0D-4684-A9D2-39A3C82C911F}" type="presParOf" srcId="{29F4025A-8BCD-4976-9755-190048EA37A4}" destId="{67A668AF-B838-46CB-B34B-573A02C0CB23}" srcOrd="3" destOrd="0" presId="urn:microsoft.com/office/officeart/2005/8/layout/vList2"/>
    <dgm:cxn modelId="{E4ABBE6A-3CF3-4A96-B94A-480D6BD0FD53}" type="presParOf" srcId="{29F4025A-8BCD-4976-9755-190048EA37A4}" destId="{C9BC745F-BDFD-414E-8106-BD46869FBD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Prijevoz učenika-na teret škole </a:t>
          </a:r>
        </a:p>
        <a:p>
          <a:r>
            <a:rPr lang="hr-HR" sz="28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dirty="0">
            <a:solidFill>
              <a:schemeClr val="tx1"/>
            </a:solidFill>
          </a:endParaRP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800" b="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dirty="0">
            <a:solidFill>
              <a:schemeClr val="tx1"/>
            </a:solidFill>
          </a:endParaRPr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r>
            <a:rPr lang="hr-HR" sz="28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slobodne aktivnosti…)</a:t>
          </a:r>
        </a:p>
        <a:p>
          <a:r>
            <a:rPr lang="hr-HR" sz="2800" dirty="0">
              <a:solidFill>
                <a:schemeClr val="tx1"/>
              </a:solidFill>
            </a:rPr>
            <a:t>Iznos: </a:t>
          </a:r>
          <a:r>
            <a:rPr lang="hr-HR" sz="2800" b="1" dirty="0">
              <a:solidFill>
                <a:schemeClr val="tx1"/>
              </a:solidFill>
            </a:rPr>
            <a:t>1.680,00 eura po sudioniku (120 eura/dan)</a:t>
          </a:r>
          <a:r>
            <a:rPr lang="hr-HR" sz="2800" dirty="0">
              <a:solidFill>
                <a:schemeClr val="tx1"/>
              </a:solidFill>
            </a:rPr>
            <a:t>-uplata u ožujku 2020.</a:t>
          </a:r>
          <a:endParaRPr lang="en-US" sz="28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endParaRPr lang="en-US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170A3931-D2DD-4FA4-9CBF-A23EB06B5B75}" type="pres">
      <dgm:prSet presAssocID="{32622CF0-BF77-4CE9-B2BA-36F68280C73C}" presName="linear" presStyleCnt="0">
        <dgm:presLayoutVars>
          <dgm:animLvl val="lvl"/>
          <dgm:resizeHandles val="exact"/>
        </dgm:presLayoutVars>
      </dgm:prSet>
      <dgm:spPr/>
    </dgm:pt>
    <dgm:pt modelId="{5E38AFA4-2DC0-4170-8052-0A001EEBCB62}" type="pres">
      <dgm:prSet presAssocID="{1B8E0A3C-F83D-4E76-B453-F496E1F036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433AD7-64DB-4FC8-A179-398BD57959CE}" type="pres">
      <dgm:prSet presAssocID="{D88F3D1A-AB7E-4DC2-BD55-96320C532B29}" presName="spacer" presStyleCnt="0"/>
      <dgm:spPr/>
    </dgm:pt>
    <dgm:pt modelId="{3C16FC9F-8B20-43DB-9D02-466B02B6CEFA}" type="pres">
      <dgm:prSet presAssocID="{ABDF0D43-790E-455E-BB91-1CB962EF0F4D}" presName="parentText" presStyleLbl="node1" presStyleIdx="1" presStyleCnt="3" custLinFactNeighborX="0" custLinFactNeighborY="25709">
        <dgm:presLayoutVars>
          <dgm:chMax val="0"/>
          <dgm:bulletEnabled val="1"/>
        </dgm:presLayoutVars>
      </dgm:prSet>
      <dgm:spPr/>
    </dgm:pt>
    <dgm:pt modelId="{25B7F4C5-4B2A-4E81-850F-E716968E8CE3}" type="pres">
      <dgm:prSet presAssocID="{8F8C9891-F809-4B9B-99C6-B5E9920F7776}" presName="spacer" presStyleCnt="0"/>
      <dgm:spPr/>
    </dgm:pt>
    <dgm:pt modelId="{C4343ACD-454D-4D4D-8768-6E1A66373137}" type="pres">
      <dgm:prSet presAssocID="{DFD9DC60-129D-4363-B57B-7ED905F9D460}" presName="parentText" presStyleLbl="node1" presStyleIdx="2" presStyleCnt="3" custScaleY="112558" custLinFactY="-4422" custLinFactNeighborX="1045" custLinFactNeighborY="-100000">
        <dgm:presLayoutVars>
          <dgm:chMax val="0"/>
          <dgm:bulletEnabled val="1"/>
        </dgm:presLayoutVars>
      </dgm:prSet>
      <dgm:spPr/>
    </dgm:pt>
    <dgm:pt modelId="{7C027DDE-6A23-4D93-BDBF-699ADD9C9EC2}" type="pres">
      <dgm:prSet presAssocID="{DFD9DC60-129D-4363-B57B-7ED905F9D46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5A0E01-87CC-4F90-BE8E-11D905E27E13}" type="presOf" srcId="{DFD9DC60-129D-4363-B57B-7ED905F9D460}" destId="{C4343ACD-454D-4D4D-8768-6E1A66373137}" srcOrd="0" destOrd="0" presId="urn:microsoft.com/office/officeart/2005/8/layout/vList2"/>
    <dgm:cxn modelId="{E5DE931F-23D6-4B0E-BB1F-44E9C4691297}" type="presOf" srcId="{1B8E0A3C-F83D-4E76-B453-F496E1F03612}" destId="{5E38AFA4-2DC0-4170-8052-0A001EEBCB62}" srcOrd="0" destOrd="0" presId="urn:microsoft.com/office/officeart/2005/8/layout/vList2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EE3F2E70-8BEA-4F30-B45C-6DA257FEC6C1}" type="presOf" srcId="{B28E0A5D-3FDF-4542-BC0E-34BC32574A74}" destId="{7C027DDE-6A23-4D93-BDBF-699ADD9C9EC2}" srcOrd="0" destOrd="0" presId="urn:microsoft.com/office/officeart/2005/8/layout/vList2"/>
    <dgm:cxn modelId="{1DF29056-CF4E-4494-9E75-60A23DA11219}" type="presOf" srcId="{ABDF0D43-790E-455E-BB91-1CB962EF0F4D}" destId="{3C16FC9F-8B20-43DB-9D02-466B02B6CEFA}" srcOrd="0" destOrd="0" presId="urn:microsoft.com/office/officeart/2005/8/layout/vList2"/>
    <dgm:cxn modelId="{4D1CB6D1-250E-47E1-8481-989211F5193D}" type="presOf" srcId="{32622CF0-BF77-4CE9-B2BA-36F68280C73C}" destId="{170A3931-D2DD-4FA4-9CBF-A23EB06B5B75}" srcOrd="0" destOrd="0" presId="urn:microsoft.com/office/officeart/2005/8/layout/vList2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E0859212-B18F-4C65-BB1D-C1A740683FED}" type="presParOf" srcId="{170A3931-D2DD-4FA4-9CBF-A23EB06B5B75}" destId="{5E38AFA4-2DC0-4170-8052-0A001EEBCB62}" srcOrd="0" destOrd="0" presId="urn:microsoft.com/office/officeart/2005/8/layout/vList2"/>
    <dgm:cxn modelId="{63279EA1-8BDB-4D84-8D7A-C002553ECFD4}" type="presParOf" srcId="{170A3931-D2DD-4FA4-9CBF-A23EB06B5B75}" destId="{64433AD7-64DB-4FC8-A179-398BD57959CE}" srcOrd="1" destOrd="0" presId="urn:microsoft.com/office/officeart/2005/8/layout/vList2"/>
    <dgm:cxn modelId="{1E9E11EA-332C-4604-BD61-D5548498A282}" type="presParOf" srcId="{170A3931-D2DD-4FA4-9CBF-A23EB06B5B75}" destId="{3C16FC9F-8B20-43DB-9D02-466B02B6CEFA}" srcOrd="2" destOrd="0" presId="urn:microsoft.com/office/officeart/2005/8/layout/vList2"/>
    <dgm:cxn modelId="{BC0F9443-6BDF-4B5B-9F63-DEFD6BE241DA}" type="presParOf" srcId="{170A3931-D2DD-4FA4-9CBF-A23EB06B5B75}" destId="{25B7F4C5-4B2A-4E81-850F-E716968E8CE3}" srcOrd="3" destOrd="0" presId="urn:microsoft.com/office/officeart/2005/8/layout/vList2"/>
    <dgm:cxn modelId="{D7672EFE-E6DD-4036-B35A-C361149977A5}" type="presParOf" srcId="{170A3931-D2DD-4FA4-9CBF-A23EB06B5B75}" destId="{C4343ACD-454D-4D4D-8768-6E1A66373137}" srcOrd="4" destOrd="0" presId="urn:microsoft.com/office/officeart/2005/8/layout/vList2"/>
    <dgm:cxn modelId="{A704069C-FE94-4D68-A084-BBDAD6AEFF89}" type="presParOf" srcId="{170A3931-D2DD-4FA4-9CBF-A23EB06B5B75}" destId="{7C027DDE-6A23-4D93-BDBF-699ADD9C9E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C690-95C3-4F52-9D07-E9810C563D26}">
      <dsp:nvSpPr>
        <dsp:cNvPr id="0" name=""/>
        <dsp:cNvSpPr/>
      </dsp:nvSpPr>
      <dsp:spPr>
        <a:xfrm>
          <a:off x="8467" y="306469"/>
          <a:ext cx="2895918" cy="2365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0B30-2E52-4009-88A8-3B6341C64BFC}">
      <dsp:nvSpPr>
        <dsp:cNvPr id="0" name=""/>
        <dsp:cNvSpPr/>
      </dsp:nvSpPr>
      <dsp:spPr>
        <a:xfrm>
          <a:off x="323552" y="605800"/>
          <a:ext cx="2895918" cy="2365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22 učenika-</a:t>
          </a:r>
          <a:r>
            <a:rPr lang="hr-HR" sz="2100" kern="1200" dirty="0"/>
            <a:t> 2 tjedna stručne prakse s </a:t>
          </a:r>
          <a:r>
            <a:rPr lang="hr-HR" sz="2100" b="1" kern="1200" dirty="0"/>
            <a:t>3 nastavnika u pratnji-</a:t>
          </a:r>
          <a:r>
            <a:rPr lang="hr-HR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3 tijeka mobilnosti (</a:t>
          </a:r>
          <a:r>
            <a:rPr lang="hr-HR" sz="2100" kern="1200" dirty="0" err="1"/>
            <a:t>Lahti</a:t>
          </a:r>
          <a:r>
            <a:rPr lang="hr-HR" sz="2100" kern="1200" dirty="0"/>
            <a:t>-Finska te Riom i </a:t>
          </a:r>
          <a:r>
            <a:rPr lang="hr-HR" sz="2100" kern="1200" dirty="0" err="1"/>
            <a:t>Echirolles</a:t>
          </a:r>
          <a:r>
            <a:rPr lang="hr-HR" sz="2100" kern="1200" dirty="0"/>
            <a:t>-Francuska)</a:t>
          </a:r>
          <a:endParaRPr lang="en-US" sz="2100" kern="1200" dirty="0"/>
        </a:p>
      </dsp:txBody>
      <dsp:txXfrm>
        <a:off x="392824" y="675072"/>
        <a:ext cx="2757374" cy="2226569"/>
      </dsp:txXfrm>
    </dsp:sp>
    <dsp:sp modelId="{9B76D140-D7B4-4E3D-8E4B-C564A57A46F1}">
      <dsp:nvSpPr>
        <dsp:cNvPr id="0" name=""/>
        <dsp:cNvSpPr/>
      </dsp:nvSpPr>
      <dsp:spPr>
        <a:xfrm>
          <a:off x="7475032" y="395406"/>
          <a:ext cx="3231163" cy="234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AEE6-D368-402D-A66C-FC15D69B19D5}">
      <dsp:nvSpPr>
        <dsp:cNvPr id="0" name=""/>
        <dsp:cNvSpPr/>
      </dsp:nvSpPr>
      <dsp:spPr>
        <a:xfrm>
          <a:off x="7790118" y="694737"/>
          <a:ext cx="3231163" cy="234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5 strukovnih nastavnika </a:t>
          </a:r>
          <a:r>
            <a:rPr lang="hr-HR" sz="2100" kern="1200" dirty="0"/>
            <a:t>na stručnom usavršavanju u Finskoj (</a:t>
          </a:r>
          <a:r>
            <a:rPr lang="hr-HR" sz="2100" kern="1200" dirty="0" err="1"/>
            <a:t>Lahti</a:t>
          </a:r>
          <a:r>
            <a:rPr lang="hr-HR" sz="2100" kern="1200" dirty="0"/>
            <a:t>), Francuskoj (</a:t>
          </a:r>
          <a:r>
            <a:rPr lang="hr-HR" sz="2100" kern="1200" dirty="0" err="1"/>
            <a:t>Echirolles</a:t>
          </a:r>
          <a:r>
            <a:rPr lang="hr-HR" sz="2100" kern="1200" dirty="0"/>
            <a:t> i Riom), Litvi (</a:t>
          </a:r>
          <a:r>
            <a:rPr lang="hr-HR" sz="2100" kern="1200" dirty="0" err="1"/>
            <a:t>Kaunas</a:t>
          </a:r>
          <a:r>
            <a:rPr lang="hr-HR" sz="2100" kern="1200" dirty="0"/>
            <a:t>) i Latviji (</a:t>
          </a:r>
          <a:r>
            <a:rPr lang="hr-HR" sz="2100" kern="1200" dirty="0" err="1"/>
            <a:t>Ogre</a:t>
          </a:r>
          <a:r>
            <a:rPr lang="hr-HR" sz="2100" kern="1200" dirty="0"/>
            <a:t>)</a:t>
          </a:r>
          <a:endParaRPr lang="en-US" sz="2100" kern="1200" dirty="0"/>
        </a:p>
      </dsp:txBody>
      <dsp:txXfrm>
        <a:off x="7858906" y="763525"/>
        <a:ext cx="3093587" cy="2211006"/>
      </dsp:txXfrm>
    </dsp:sp>
    <dsp:sp modelId="{CCEDA3E2-5798-4E91-9335-C18ED6603742}">
      <dsp:nvSpPr>
        <dsp:cNvPr id="0" name=""/>
        <dsp:cNvSpPr/>
      </dsp:nvSpPr>
      <dsp:spPr>
        <a:xfrm>
          <a:off x="3533344" y="419716"/>
          <a:ext cx="3483603" cy="2240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D7B3-1191-4FB8-B351-936C71AB35AE}">
      <dsp:nvSpPr>
        <dsp:cNvPr id="0" name=""/>
        <dsp:cNvSpPr/>
      </dsp:nvSpPr>
      <dsp:spPr>
        <a:xfrm>
          <a:off x="3848429" y="719047"/>
          <a:ext cx="3483603" cy="224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2 učenika</a:t>
          </a:r>
          <a:r>
            <a:rPr lang="hr-HR" sz="2100" kern="1200" dirty="0"/>
            <a:t>-</a:t>
          </a:r>
          <a:r>
            <a:rPr lang="hr-HR" sz="2100" b="1" kern="1200" dirty="0" err="1"/>
            <a:t>ErasmusPRO</a:t>
          </a:r>
          <a:r>
            <a:rPr lang="hr-HR" sz="2100" b="1" kern="1200" dirty="0"/>
            <a:t> mobilnosti</a:t>
          </a:r>
          <a:r>
            <a:rPr lang="hr-HR" sz="2100" kern="1200" dirty="0"/>
            <a:t>-92 dana u Finskoj, </a:t>
          </a:r>
          <a:r>
            <a:rPr lang="hr-HR" sz="2100" kern="1200" dirty="0" err="1"/>
            <a:t>Jyvaskyli</a:t>
          </a:r>
          <a:r>
            <a:rPr lang="hr-HR" sz="2100" kern="1200" dirty="0"/>
            <a:t> od 15.9.2019.-15.12.2019.;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 nastavnica u pratnji-8 dana u listopadu</a:t>
          </a:r>
        </a:p>
      </dsp:txBody>
      <dsp:txXfrm>
        <a:off x="3914060" y="784678"/>
        <a:ext cx="3352341" cy="210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5435-232A-480B-8794-1F85BFF21DAB}">
      <dsp:nvSpPr>
        <dsp:cNvPr id="0" name=""/>
        <dsp:cNvSpPr/>
      </dsp:nvSpPr>
      <dsp:spPr>
        <a:xfrm>
          <a:off x="2971111" y="878069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9641" y="921535"/>
        <a:ext cx="22508" cy="4506"/>
      </dsp:txXfrm>
    </dsp:sp>
    <dsp:sp modelId="{93EA0A40-633C-463B-838D-A51F5AA02007}">
      <dsp:nvSpPr>
        <dsp:cNvPr id="0" name=""/>
        <dsp:cNvSpPr/>
      </dsp:nvSpPr>
      <dsp:spPr>
        <a:xfrm>
          <a:off x="418711" y="2983"/>
          <a:ext cx="2554200" cy="1841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-Upoznavanje s novom opremom i tehnologijama u struci te upoznavanje s drugačijom organizacijom rada, kroz obavljanje stručne prakse u radionicama i sudjelovanje u nastavi u školi-partneru </a:t>
          </a:r>
          <a:endParaRPr lang="en-US" sz="1600" kern="1200" dirty="0"/>
        </a:p>
      </dsp:txBody>
      <dsp:txXfrm>
        <a:off x="418711" y="2983"/>
        <a:ext cx="2554200" cy="1841610"/>
      </dsp:txXfrm>
    </dsp:sp>
    <dsp:sp modelId="{B3A9F310-00C9-45C9-AB91-00760A540B0D}">
      <dsp:nvSpPr>
        <dsp:cNvPr id="0" name=""/>
        <dsp:cNvSpPr/>
      </dsp:nvSpPr>
      <dsp:spPr>
        <a:xfrm>
          <a:off x="1630527" y="1688172"/>
          <a:ext cx="2842602" cy="692383"/>
        </a:xfrm>
        <a:custGeom>
          <a:avLst/>
          <a:gdLst/>
          <a:ahLst/>
          <a:cxnLst/>
          <a:rect l="0" t="0" r="0" b="0"/>
          <a:pathLst>
            <a:path>
              <a:moveTo>
                <a:pt x="2842602" y="0"/>
              </a:moveTo>
              <a:lnTo>
                <a:pt x="2842602" y="363291"/>
              </a:lnTo>
              <a:lnTo>
                <a:pt x="0" y="363291"/>
              </a:lnTo>
              <a:lnTo>
                <a:pt x="0" y="69238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78500" y="2032111"/>
        <a:ext cx="146655" cy="4506"/>
      </dsp:txXfrm>
    </dsp:sp>
    <dsp:sp modelId="{554D0215-317C-4B19-8179-7C3E619283C3}">
      <dsp:nvSpPr>
        <dsp:cNvPr id="0" name=""/>
        <dsp:cNvSpPr/>
      </dsp:nvSpPr>
      <dsp:spPr>
        <a:xfrm>
          <a:off x="3423080" y="157605"/>
          <a:ext cx="2100097" cy="15323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Upoznavanje s kulturnim i povijesnim nasljeđem zemlje domaćina </a:t>
          </a:r>
          <a:endParaRPr lang="en-US" sz="1400" kern="1200" dirty="0"/>
        </a:p>
      </dsp:txBody>
      <dsp:txXfrm>
        <a:off x="3423080" y="157605"/>
        <a:ext cx="2100097" cy="1532367"/>
      </dsp:txXfrm>
    </dsp:sp>
    <dsp:sp modelId="{CF56EFD6-AE2A-438F-A308-018379137183}">
      <dsp:nvSpPr>
        <dsp:cNvPr id="0" name=""/>
        <dsp:cNvSpPr/>
      </dsp:nvSpPr>
      <dsp:spPr>
        <a:xfrm>
          <a:off x="2840543" y="3055237"/>
          <a:ext cx="419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5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9073" y="3098704"/>
        <a:ext cx="22508" cy="4506"/>
      </dsp:txXfrm>
    </dsp:sp>
    <dsp:sp modelId="{D8F0D027-EFF2-43E1-97CE-CBBF142AF04E}">
      <dsp:nvSpPr>
        <dsp:cNvPr id="0" name=""/>
        <dsp:cNvSpPr/>
      </dsp:nvSpPr>
      <dsp:spPr>
        <a:xfrm>
          <a:off x="418711" y="2412956"/>
          <a:ext cx="2423631" cy="1376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800" kern="1200" dirty="0"/>
            <a:t>Unaprjeđenje socijalnih i komunikacijskih vještina te jezičnih kompetencija </a:t>
          </a:r>
          <a:endParaRPr lang="en-US" sz="1400" kern="1200" dirty="0"/>
        </a:p>
      </dsp:txBody>
      <dsp:txXfrm>
        <a:off x="418711" y="2412956"/>
        <a:ext cx="2423631" cy="1376002"/>
      </dsp:txXfrm>
    </dsp:sp>
    <dsp:sp modelId="{EA2E3D13-9863-4A06-A560-1F15891E4F72}">
      <dsp:nvSpPr>
        <dsp:cNvPr id="0" name=""/>
        <dsp:cNvSpPr/>
      </dsp:nvSpPr>
      <dsp:spPr>
        <a:xfrm>
          <a:off x="1670151" y="3905351"/>
          <a:ext cx="3023550" cy="419569"/>
        </a:xfrm>
        <a:custGeom>
          <a:avLst/>
          <a:gdLst/>
          <a:ahLst/>
          <a:cxnLst/>
          <a:rect l="0" t="0" r="0" b="0"/>
          <a:pathLst>
            <a:path>
              <a:moveTo>
                <a:pt x="3023550" y="0"/>
              </a:moveTo>
              <a:lnTo>
                <a:pt x="3023550" y="226884"/>
              </a:lnTo>
              <a:lnTo>
                <a:pt x="0" y="226884"/>
              </a:lnTo>
              <a:lnTo>
                <a:pt x="0" y="41956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5505" y="4112882"/>
        <a:ext cx="152843" cy="4506"/>
      </dsp:txXfrm>
    </dsp:sp>
    <dsp:sp modelId="{B7C664D9-3AE1-41DD-A6E2-FD78E277965F}">
      <dsp:nvSpPr>
        <dsp:cNvPr id="0" name=""/>
        <dsp:cNvSpPr/>
      </dsp:nvSpPr>
      <dsp:spPr>
        <a:xfrm>
          <a:off x="3292512" y="2294763"/>
          <a:ext cx="2802380" cy="161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</a:t>
          </a:r>
          <a:r>
            <a:rPr lang="hr-HR" sz="1600" kern="1200" dirty="0"/>
            <a:t>Poticanje razvoja i usavršavanje transverzalnih vještina: kritičkog promišljanja, preuzimanja inicijative, rješavanja problema i sudjelovanja u timskom radu </a:t>
          </a:r>
          <a:endParaRPr lang="en-US" sz="1400" kern="1200" dirty="0"/>
        </a:p>
      </dsp:txBody>
      <dsp:txXfrm>
        <a:off x="3292512" y="2294763"/>
        <a:ext cx="2802380" cy="1612388"/>
      </dsp:txXfrm>
    </dsp:sp>
    <dsp:sp modelId="{8517BFCE-8514-44DD-9464-22DD601FE2F6}">
      <dsp:nvSpPr>
        <dsp:cNvPr id="0" name=""/>
        <dsp:cNvSpPr/>
      </dsp:nvSpPr>
      <dsp:spPr>
        <a:xfrm>
          <a:off x="418711" y="4357320"/>
          <a:ext cx="2502881" cy="1525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907" tIns="100671" rIns="95907" bIns="10067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-Popularizacija obrtničkih i strukovnih zanimanja</a:t>
          </a:r>
          <a:endParaRPr lang="en-US" sz="1800" kern="1200" dirty="0"/>
        </a:p>
      </dsp:txBody>
      <dsp:txXfrm>
        <a:off x="418711" y="4357320"/>
        <a:ext cx="2502881" cy="1525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796964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825642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</a:t>
          </a:r>
          <a:r>
            <a:rPr lang="hr-HR" sz="2000" kern="1200" dirty="0" err="1">
              <a:solidFill>
                <a:schemeClr val="tx1"/>
              </a:solidFill>
            </a:rPr>
            <a:t>karata,dogovor</a:t>
          </a:r>
          <a:r>
            <a:rPr lang="hr-HR" sz="2000" kern="1200" dirty="0">
              <a:solidFill>
                <a:schemeClr val="tx1"/>
              </a:solidFill>
            </a:rPr>
            <a:t>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245041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73719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844040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72718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5094-383E-4748-94CD-0E06F69C1C22}">
      <dsp:nvSpPr>
        <dsp:cNvPr id="0" name=""/>
        <dsp:cNvSpPr/>
      </dsp:nvSpPr>
      <dsp:spPr>
        <a:xfrm>
          <a:off x="0" y="218714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B95F-1914-4BEB-BFF6-02CB5EBDBF1D}">
      <dsp:nvSpPr>
        <dsp:cNvPr id="0" name=""/>
        <dsp:cNvSpPr/>
      </dsp:nvSpPr>
      <dsp:spPr>
        <a:xfrm>
          <a:off x="343251" y="12074"/>
          <a:ext cx="5508907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Važeća e-mail adresa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3426" y="32249"/>
        <a:ext cx="5468557" cy="372930"/>
      </dsp:txXfrm>
    </dsp:sp>
    <dsp:sp modelId="{A1D91D6F-2DA8-4B20-AC7A-DEB263005FDD}">
      <dsp:nvSpPr>
        <dsp:cNvPr id="0" name=""/>
        <dsp:cNvSpPr/>
      </dsp:nvSpPr>
      <dsp:spPr>
        <a:xfrm>
          <a:off x="0" y="962310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5A8-B8C4-4142-BDA2-4F8E63BE0713}">
      <dsp:nvSpPr>
        <dsp:cNvPr id="0" name=""/>
        <dsp:cNvSpPr/>
      </dsp:nvSpPr>
      <dsp:spPr>
        <a:xfrm>
          <a:off x="343251" y="647114"/>
          <a:ext cx="5508907" cy="521836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Važeća</a:t>
          </a:r>
          <a:r>
            <a:rPr lang="hr-HR" sz="2400" kern="1200" dirty="0">
              <a:solidFill>
                <a:schemeClr val="tx1"/>
              </a:solidFill>
            </a:rPr>
            <a:t> osobna iskaznica ili putovnica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8725" y="672588"/>
        <a:ext cx="5457959" cy="470888"/>
      </dsp:txXfrm>
    </dsp:sp>
    <dsp:sp modelId="{90CC69EE-CA3C-4F91-B757-B752BC1C5EB0}">
      <dsp:nvSpPr>
        <dsp:cNvPr id="0" name=""/>
        <dsp:cNvSpPr/>
      </dsp:nvSpPr>
      <dsp:spPr>
        <a:xfrm>
          <a:off x="0" y="168209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DA9B-8196-4135-B754-51ADF3A31740}">
      <dsp:nvSpPr>
        <dsp:cNvPr id="0" name=""/>
        <dsp:cNvSpPr/>
      </dsp:nvSpPr>
      <dsp:spPr>
        <a:xfrm>
          <a:off x="343251" y="1390710"/>
          <a:ext cx="5171271" cy="49802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Europska</a:t>
          </a:r>
          <a:r>
            <a:rPr lang="hr-HR" sz="2400" kern="1200" dirty="0">
              <a:solidFill>
                <a:schemeClr val="tx1"/>
              </a:solidFill>
            </a:rPr>
            <a:t> zdravstvena iskaznica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7562" y="1415021"/>
        <a:ext cx="5122649" cy="449401"/>
      </dsp:txXfrm>
    </dsp:sp>
    <dsp:sp modelId="{5AC18921-485D-4186-BA85-07BC4743F454}">
      <dsp:nvSpPr>
        <dsp:cNvPr id="0" name=""/>
        <dsp:cNvSpPr/>
      </dsp:nvSpPr>
      <dsp:spPr>
        <a:xfrm>
          <a:off x="0" y="2317133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0D5EA-00D4-4598-A2DA-749ACB07B9B5}">
      <dsp:nvSpPr>
        <dsp:cNvPr id="0" name=""/>
        <dsp:cNvSpPr/>
      </dsp:nvSpPr>
      <dsp:spPr>
        <a:xfrm>
          <a:off x="326826" y="2110493"/>
          <a:ext cx="6536523" cy="4132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1"/>
              </a:solidFill>
            </a:rPr>
            <a:t>Otvoren </a:t>
          </a:r>
          <a:r>
            <a:rPr lang="hr-HR" sz="2800" kern="1200" dirty="0">
              <a:solidFill>
                <a:schemeClr val="tx1"/>
              </a:solidFill>
            </a:rPr>
            <a:t>žiro</a:t>
          </a:r>
          <a:r>
            <a:rPr lang="hr-HR" sz="2400" kern="1200" dirty="0">
              <a:solidFill>
                <a:schemeClr val="tx1"/>
              </a:solidFill>
            </a:rPr>
            <a:t> račun na ime sudionika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7001" y="2130668"/>
        <a:ext cx="6496173" cy="372930"/>
      </dsp:txXfrm>
    </dsp:sp>
    <dsp:sp modelId="{D07BC388-AE86-4C03-BD84-47A523460871}">
      <dsp:nvSpPr>
        <dsp:cNvPr id="0" name=""/>
        <dsp:cNvSpPr/>
      </dsp:nvSpPr>
      <dsp:spPr>
        <a:xfrm>
          <a:off x="0" y="3191776"/>
          <a:ext cx="686503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ED70-155D-4681-A807-92405E140803}">
      <dsp:nvSpPr>
        <dsp:cNvPr id="0" name=""/>
        <dsp:cNvSpPr/>
      </dsp:nvSpPr>
      <dsp:spPr>
        <a:xfrm>
          <a:off x="342581" y="2745533"/>
          <a:ext cx="6519341" cy="652883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Potpisivanje</a:t>
          </a:r>
          <a:r>
            <a:rPr lang="hr-HR" sz="2400" kern="1200" dirty="0">
              <a:solidFill>
                <a:schemeClr val="tx1"/>
              </a:solidFill>
            </a:rPr>
            <a:t> Sporazuma s projektnim timom i Sporazuma o učenju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4452" y="2777404"/>
        <a:ext cx="6455599" cy="589141"/>
      </dsp:txXfrm>
    </dsp:sp>
    <dsp:sp modelId="{D65D2517-A57F-4F93-B9FE-56E3F214D79E}">
      <dsp:nvSpPr>
        <dsp:cNvPr id="0" name=""/>
        <dsp:cNvSpPr/>
      </dsp:nvSpPr>
      <dsp:spPr>
        <a:xfrm>
          <a:off x="0" y="4061602"/>
          <a:ext cx="6865033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803" tIns="291592" rIns="5328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pisanje životopisa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stručna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financijska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jezična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kulturološka priprema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psihološko-pedagoška priprema</a:t>
          </a:r>
          <a:endParaRPr lang="en-US" sz="1600" kern="1200" dirty="0"/>
        </a:p>
      </dsp:txBody>
      <dsp:txXfrm>
        <a:off x="0" y="4061602"/>
        <a:ext cx="6865033" cy="2381400"/>
      </dsp:txXfrm>
    </dsp:sp>
    <dsp:sp modelId="{E4A50AA0-4A16-4F6C-9E04-0EDEBCB2A763}">
      <dsp:nvSpPr>
        <dsp:cNvPr id="0" name=""/>
        <dsp:cNvSpPr/>
      </dsp:nvSpPr>
      <dsp:spPr>
        <a:xfrm>
          <a:off x="335381" y="3606112"/>
          <a:ext cx="6529651" cy="63599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7" tIns="0" rIns="18163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solidFill>
                <a:schemeClr val="tx1"/>
              </a:solidFill>
            </a:rPr>
            <a:t>OBAVEZNA</a:t>
          </a:r>
          <a:r>
            <a:rPr lang="hr-HR" sz="2400" kern="1200" dirty="0">
              <a:solidFill>
                <a:schemeClr val="tx1"/>
              </a:solidFill>
            </a:rPr>
            <a:t> priprema za mobilnost 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6428" y="3637159"/>
        <a:ext cx="6467557" cy="573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377A-3E99-4788-A5DC-116A5E731558}">
      <dsp:nvSpPr>
        <dsp:cNvPr id="0" name=""/>
        <dsp:cNvSpPr/>
      </dsp:nvSpPr>
      <dsp:spPr>
        <a:xfrm>
          <a:off x="0" y="429846"/>
          <a:ext cx="6513603" cy="241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solidFill>
                <a:schemeClr val="tx1"/>
              </a:solidFill>
            </a:rPr>
            <a:t>Ispunjavanje on-line upitnika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18099" y="547945"/>
        <a:ext cx="6277405" cy="2183068"/>
      </dsp:txXfrm>
    </dsp:sp>
    <dsp:sp modelId="{6820360C-4BBE-4CBF-94C1-E4B762F6979C}">
      <dsp:nvSpPr>
        <dsp:cNvPr id="0" name=""/>
        <dsp:cNvSpPr/>
      </dsp:nvSpPr>
      <dsp:spPr>
        <a:xfrm>
          <a:off x="0" y="3036313"/>
          <a:ext cx="6513603" cy="24192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>
              <a:solidFill>
                <a:schemeClr val="tx1"/>
              </a:solidFill>
            </a:rPr>
            <a:t>Sudjelovanje u promotivnim aktivnostima škole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118099" y="3154412"/>
        <a:ext cx="6277405" cy="2183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33D3-4C8F-415F-A6EB-CC1B1585289A}">
      <dsp:nvSpPr>
        <dsp:cNvPr id="0" name=""/>
        <dsp:cNvSpPr/>
      </dsp:nvSpPr>
      <dsp:spPr>
        <a:xfrm>
          <a:off x="0" y="618607"/>
          <a:ext cx="6513603" cy="1497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suglasnosti za učenike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691712"/>
        <a:ext cx="6367393" cy="1351353"/>
      </dsp:txXfrm>
    </dsp:sp>
    <dsp:sp modelId="{6A8BB2C0-5A20-4B6F-8A14-C1AE27F16EFA}">
      <dsp:nvSpPr>
        <dsp:cNvPr id="0" name=""/>
        <dsp:cNvSpPr/>
      </dsp:nvSpPr>
      <dsp:spPr>
        <a:xfrm>
          <a:off x="0" y="2193931"/>
          <a:ext cx="6513603" cy="149756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Potpisivanje Ugovora o dodjeli financijske potpore za Erasmus+ stručnu praksu u strukovnom obrazovanju i osposobljavanju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2267036"/>
        <a:ext cx="6367393" cy="1351353"/>
      </dsp:txXfrm>
    </dsp:sp>
    <dsp:sp modelId="{C9BC745F-BDFD-414E-8106-BD46869FBDC4}">
      <dsp:nvSpPr>
        <dsp:cNvPr id="0" name=""/>
        <dsp:cNvSpPr/>
      </dsp:nvSpPr>
      <dsp:spPr>
        <a:xfrm>
          <a:off x="0" y="3727052"/>
          <a:ext cx="6513603" cy="149756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solidFill>
                <a:schemeClr val="tx1"/>
              </a:solidFill>
            </a:rPr>
            <a:t>Sudjelovanje na 2. roditeljskom sastanku u veljači/ožujku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3105" y="3800157"/>
        <a:ext cx="6367393" cy="1351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8AFA4-2DC0-4170-8052-0A001EEBCB62}">
      <dsp:nvSpPr>
        <dsp:cNvPr id="0" name=""/>
        <dsp:cNvSpPr/>
      </dsp:nvSpPr>
      <dsp:spPr>
        <a:xfrm>
          <a:off x="0" y="96724"/>
          <a:ext cx="8088924" cy="2268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Prijevoz učenika-na teret škole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(avionske karte unaprijed a karte za vlak/autobus nakon povratka i dostave računa)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10731" y="207455"/>
        <a:ext cx="7867462" cy="2046875"/>
      </dsp:txXfrm>
    </dsp:sp>
    <dsp:sp modelId="{3C16FC9F-8B20-43DB-9D02-466B02B6CEFA}">
      <dsp:nvSpPr>
        <dsp:cNvPr id="0" name=""/>
        <dsp:cNvSpPr/>
      </dsp:nvSpPr>
      <dsp:spPr>
        <a:xfrm>
          <a:off x="0" y="2383164"/>
          <a:ext cx="8088924" cy="226833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kern="1200" dirty="0">
              <a:solidFill>
                <a:schemeClr val="tx1"/>
              </a:solidFill>
            </a:rPr>
            <a:t>Osiguranje učenika: putno, od odgovornosti i nezgode- na teret škole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110731" y="2493895"/>
        <a:ext cx="7867462" cy="2046875"/>
      </dsp:txXfrm>
    </dsp:sp>
    <dsp:sp modelId="{C4343ACD-454D-4D4D-8768-6E1A66373137}">
      <dsp:nvSpPr>
        <dsp:cNvPr id="0" name=""/>
        <dsp:cNvSpPr/>
      </dsp:nvSpPr>
      <dsp:spPr>
        <a:xfrm>
          <a:off x="0" y="4479093"/>
          <a:ext cx="8088924" cy="25531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Individualna potpora učenika-uplaćuje se na žiro račun sudionika u cijelosti i namijenjena je kompletnim troškovima života (smještaj, prehrana, lokalni prijevoz, slobodne aktivnosti…)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Iznos: </a:t>
          </a:r>
          <a:r>
            <a:rPr lang="hr-HR" sz="2800" b="1" kern="1200" dirty="0">
              <a:solidFill>
                <a:schemeClr val="tx1"/>
              </a:solidFill>
            </a:rPr>
            <a:t>1.680,00 eura po sudioniku (120 eura/dan)</a:t>
          </a:r>
          <a:r>
            <a:rPr lang="hr-HR" sz="2800" kern="1200" dirty="0">
              <a:solidFill>
                <a:schemeClr val="tx1"/>
              </a:solidFill>
            </a:rPr>
            <a:t>-uplata u ožujku 2020.</a:t>
          </a:r>
          <a:endParaRPr lang="en-US" sz="2800" kern="1200" dirty="0"/>
        </a:p>
      </dsp:txBody>
      <dsp:txXfrm>
        <a:off x="124637" y="4603730"/>
        <a:ext cx="7839650" cy="2303921"/>
      </dsp:txXfrm>
    </dsp:sp>
    <dsp:sp modelId="{7C027DDE-6A23-4D93-BDBF-699ADD9C9EC2}">
      <dsp:nvSpPr>
        <dsp:cNvPr id="0" name=""/>
        <dsp:cNvSpPr/>
      </dsp:nvSpPr>
      <dsp:spPr>
        <a:xfrm>
          <a:off x="0" y="7215395"/>
          <a:ext cx="8088924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2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7215395"/>
        <a:ext cx="8088924" cy="8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5BE9-75AD-4960-8063-F363A4995ACA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BD1-FCC7-4A3E-B99A-E24A263E13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3.12.2019.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nja.novak3@skole.h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livoj.kalebic@gmail.com" TargetMode="External"/><Relationship Id="rId5" Type="http://schemas.openxmlformats.org/officeDocument/2006/relationships/hyperlink" Target="mailto:medvidtonka@gmail.com" TargetMode="External"/><Relationship Id="rId4" Type="http://schemas.openxmlformats.org/officeDocument/2006/relationships/hyperlink" Target="mailto:milskelin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949" y="927679"/>
            <a:ext cx="4003063" cy="5002641"/>
          </a:xfrm>
        </p:spPr>
        <p:txBody>
          <a:bodyPr>
            <a:normAutofit/>
          </a:bodyPr>
          <a:lstStyle/>
          <a:p>
            <a:pPr algn="l"/>
            <a:r>
              <a:rPr lang="hr-HR" sz="4900" b="1" dirty="0"/>
              <a:t>PROJEKTI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		</a:t>
            </a:r>
            <a:br>
              <a:rPr lang="hr-HR" sz="3800" dirty="0"/>
            </a:br>
            <a:r>
              <a:rPr lang="hr-HR" sz="3200" dirty="0"/>
              <a:t>-1. roditeljski sastanak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D676B-3CF6-483C-AB10-EC5C8BFA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372793"/>
            <a:ext cx="4681742" cy="2552681"/>
          </a:xfrm>
        </p:spPr>
        <p:txBody>
          <a:bodyPr anchor="b">
            <a:normAutofit/>
          </a:bodyPr>
          <a:lstStyle/>
          <a:p>
            <a:pPr algn="ctr"/>
            <a:r>
              <a:rPr lang="hr-HR" b="1" dirty="0"/>
              <a:t>FINSKA</a:t>
            </a:r>
            <a:br>
              <a:rPr lang="hr-HR" b="1" dirty="0"/>
            </a:br>
            <a:r>
              <a:rPr lang="hr-HR" b="1" dirty="0"/>
              <a:t>LAHTI</a:t>
            </a:r>
            <a:br>
              <a:rPr lang="hr-HR" b="1" dirty="0"/>
            </a:br>
            <a:r>
              <a:rPr lang="hr-HR" b="1" dirty="0"/>
              <a:t>3.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EB61C7-BAD8-4EE7-98A3-1FFD532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7" y="3192760"/>
            <a:ext cx="4681742" cy="3025160"/>
          </a:xfrm>
        </p:spPr>
        <p:txBody>
          <a:bodyPr>
            <a:normAutofit/>
          </a:bodyPr>
          <a:lstStyle/>
          <a:p>
            <a:r>
              <a:rPr lang="hr-HR" altLang="sr-Latn-RS" sz="3200" dirty="0"/>
              <a:t>5 automehaničara</a:t>
            </a:r>
            <a:endParaRPr lang="hr-HR" altLang="sr-Latn-RS" sz="3200" dirty="0">
              <a:cs typeface="Calibri"/>
            </a:endParaRPr>
          </a:p>
          <a:p>
            <a:r>
              <a:rPr lang="hr-HR" altLang="sr-Latn-RS" sz="3200" dirty="0">
                <a:cs typeface="Calibri"/>
              </a:rPr>
              <a:t>1 autoelektričar</a:t>
            </a:r>
            <a:endParaRPr lang="hr-HR" altLang="sr-Latn-RS" sz="3200" dirty="0"/>
          </a:p>
          <a:p>
            <a:r>
              <a:rPr lang="hr-HR" altLang="sr-Latn-RS" sz="3200" dirty="0">
                <a:cs typeface="Calibri"/>
              </a:rPr>
              <a:t>2 tehničara za vozila i vozna sredstva</a:t>
            </a:r>
          </a:p>
          <a:p>
            <a:endParaRPr lang="en-US" sz="2000" dirty="0"/>
          </a:p>
        </p:txBody>
      </p:sp>
      <p:pic>
        <p:nvPicPr>
          <p:cNvPr id="4" name="Rezervirano mjesto sadržaj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D589CB19-DCC3-4877-9AEF-BDC73988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-258507"/>
            <a:ext cx="3362179" cy="66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42626"/>
              </p:ext>
            </p:extLst>
          </p:nvPr>
        </p:nvGraphicFramePr>
        <p:xfrm>
          <a:off x="4865105" y="182880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E19911-44CC-4D33-B496-6A4694A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OBAVEZE UČENIKA</a:t>
            </a:r>
            <a:br>
              <a:rPr lang="hr-HR" b="1" dirty="0">
                <a:solidFill>
                  <a:srgbClr val="FFFFFF"/>
                </a:solidFill>
              </a:rPr>
            </a:br>
            <a:r>
              <a:rPr lang="hr-HR" b="1" dirty="0">
                <a:solidFill>
                  <a:srgbClr val="FFFFFF"/>
                </a:solidFill>
              </a:rPr>
              <a:t>prije odlaska na  mobilnost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25D6159-BDC5-4A52-9CAC-E7D15647B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86306"/>
              </p:ext>
            </p:extLst>
          </p:nvPr>
        </p:nvGraphicFramePr>
        <p:xfrm>
          <a:off x="5008098" y="207498"/>
          <a:ext cx="686503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50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D04E45-5885-4C51-8E90-0CAAE89B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UČENIKA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po dolasku s mobilnosti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2799C799-8B06-4AFD-9070-7850562A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762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0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6CAE67-001A-4A54-AB02-3F63D9D9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OBAVEZE RODITELJA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prije odlaska na  mobilnost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1DD790D-3EDC-4E80-AFB8-9CFEDBA83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0830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9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229876"/>
              </p:ext>
            </p:extLst>
          </p:nvPr>
        </p:nvGraphicFramePr>
        <p:xfrm>
          <a:off x="4276578" y="-9382"/>
          <a:ext cx="8088924" cy="739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7BEAF46-3A0F-494E-80FA-E5A346526B74}"/>
              </a:ext>
            </a:extLst>
          </p:cNvPr>
          <p:cNvSpPr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sr-Latn-R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LAHTI-</a:t>
            </a:r>
            <a:br>
              <a:rPr kumimoji="0" lang="en-US" altLang="sr-Latn-R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sr-Latn-R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Salpaus</a:t>
            </a:r>
            <a:r>
              <a:rPr kumimoji="0" lang="en-US" altLang="sr-Latn-R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Further Education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7">
            <a:extLst>
              <a:ext uri="{FF2B5EF4-FFF2-40B4-BE49-F238E27FC236}">
                <a16:creationId xmlns:a16="http://schemas.microsoft.com/office/drawing/2014/main" id="{8FFD4BE3-BDD4-4087-A8BB-9DC816F6F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B961C88-E923-4B3B-A9EF-47DDEA622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81" r="2" b="1294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A0F3DA9-4CDC-4913-BA6F-FA03F554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258" y="3604618"/>
            <a:ext cx="2407018" cy="8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A4342BD2-C2F7-4408-BFB2-96AE6CC5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sr-Latn-RS" sz="3000">
                <a:solidFill>
                  <a:srgbClr val="FFFFFF"/>
                </a:solidFill>
              </a:rPr>
              <a:t>LAHTI-</a:t>
            </a:r>
            <a:br>
              <a:rPr lang="en-US" altLang="sr-Latn-RS" sz="3000">
                <a:solidFill>
                  <a:srgbClr val="FFFFFF"/>
                </a:solidFill>
              </a:rPr>
            </a:br>
            <a:r>
              <a:rPr lang="en-US" altLang="sr-Latn-RS" sz="3000">
                <a:solidFill>
                  <a:srgbClr val="FFFFFF"/>
                </a:solidFill>
              </a:rPr>
              <a:t>Salpaus Further Education</a:t>
            </a:r>
          </a:p>
        </p:txBody>
      </p:sp>
      <p:pic>
        <p:nvPicPr>
          <p:cNvPr id="12" name="Rezervirano mjesto sadržaja 11" descr="Slika na kojoj se prikazuje zgrada, cesta, strop, na zatvorenom&#10;&#10;Opis je automatski generiran">
            <a:extLst>
              <a:ext uri="{FF2B5EF4-FFF2-40B4-BE49-F238E27FC236}">
                <a16:creationId xmlns:a16="http://schemas.microsoft.com/office/drawing/2014/main" id="{6C65BF6D-AADA-406D-8405-72E4D7642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1021946"/>
            <a:ext cx="3425609" cy="2569207"/>
          </a:xfrm>
          <a:prstGeom prst="rect">
            <a:avLst/>
          </a:prstGeom>
        </p:spPr>
      </p:pic>
      <p:pic>
        <p:nvPicPr>
          <p:cNvPr id="6" name="Slika 5" descr="Slika na kojoj se prikazuje automobil, zgrada, parkirano, sjedenje&#10;&#10;Opis je automatski generiran">
            <a:extLst>
              <a:ext uri="{FF2B5EF4-FFF2-40B4-BE49-F238E27FC236}">
                <a16:creationId xmlns:a16="http://schemas.microsoft.com/office/drawing/2014/main" id="{8D6EE422-55E2-4E84-8F66-9C7003C6E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6" r="13023" b="3"/>
          <a:stretch/>
        </p:blipFill>
        <p:spPr>
          <a:xfrm>
            <a:off x="4718608" y="307731"/>
            <a:ext cx="2767565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osoba, na zatvorenom, stol, hrana&#10;&#10;Opis je automatski generiran">
            <a:extLst>
              <a:ext uri="{FF2B5EF4-FFF2-40B4-BE49-F238E27FC236}">
                <a16:creationId xmlns:a16="http://schemas.microsoft.com/office/drawing/2014/main" id="{ACB6B882-A928-4B8F-A11C-3190D83C3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5" r="3116" b="-4"/>
          <a:stretch/>
        </p:blipFill>
        <p:spPr>
          <a:xfrm>
            <a:off x="8777920" y="330045"/>
            <a:ext cx="2767525" cy="399763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4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3E6E35-ECE2-4952-B4B9-9786C09B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7" y="3841115"/>
            <a:ext cx="5177183" cy="2134126"/>
          </a:xfrm>
        </p:spPr>
        <p:txBody>
          <a:bodyPr>
            <a:normAutofit fontScale="90000"/>
          </a:bodyPr>
          <a:lstStyle/>
          <a:p>
            <a:r>
              <a:rPr lang="hr-HR" sz="2000" dirty="0"/>
              <a:t> </a:t>
            </a:r>
            <a:br>
              <a:rPr lang="hr-HR" sz="2700" dirty="0"/>
            </a:br>
            <a:r>
              <a:rPr lang="hr-HR" sz="3100" dirty="0" err="1">
                <a:latin typeface="+mn-lt"/>
              </a:rPr>
              <a:t>Aparthotel</a:t>
            </a:r>
            <a:r>
              <a:rPr lang="hr-HR" sz="3100" dirty="0">
                <a:latin typeface="+mn-lt"/>
              </a:rPr>
              <a:t> FORENOM:</a:t>
            </a:r>
            <a:br>
              <a:rPr lang="hr-HR" sz="3100" dirty="0">
                <a:latin typeface="+mn-lt"/>
              </a:rPr>
            </a:br>
            <a:r>
              <a:rPr lang="hr-HR" sz="3100" dirty="0">
                <a:latin typeface="+mn-lt"/>
              </a:rPr>
              <a:t>-4-krevetne sobe </a:t>
            </a:r>
            <a:br>
              <a:rPr lang="hr-HR" sz="3100" dirty="0">
                <a:latin typeface="+mn-lt"/>
              </a:rPr>
            </a:br>
            <a:r>
              <a:rPr lang="hr-HR" sz="3100" dirty="0">
                <a:latin typeface="+mn-lt"/>
              </a:rPr>
              <a:t>(cca 20 eura po osobi/dan)</a:t>
            </a:r>
            <a:br>
              <a:rPr lang="hr-HR" sz="3100" dirty="0">
                <a:latin typeface="+mn-lt"/>
              </a:rPr>
            </a:br>
            <a:r>
              <a:rPr lang="hr-HR" sz="3100" dirty="0">
                <a:latin typeface="+mn-lt"/>
              </a:rPr>
              <a:t>-centar grada, glavni gradski trg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Slika 4" descr="Slika na kojoj se prikazuje cesta, na otvorenom, zgrada, ulica&#10;&#10;Opis je automatski generiran">
            <a:extLst>
              <a:ext uri="{FF2B5EF4-FFF2-40B4-BE49-F238E27FC236}">
                <a16:creationId xmlns:a16="http://schemas.microsoft.com/office/drawing/2014/main" id="{F3168F7B-B6A7-4567-A8D6-36D596D4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7" y="361910"/>
            <a:ext cx="5219271" cy="3483864"/>
          </a:xfrm>
          <a:prstGeom prst="rect">
            <a:avLst/>
          </a:prstGeom>
        </p:spPr>
      </p:pic>
      <p:pic>
        <p:nvPicPr>
          <p:cNvPr id="4" name="Rezervirano mjesto sadržaja 3" descr="Slika na kojoj se prikazuje pod, na zatvorenom, zgrada, strop&#10;&#10;Opis je automatski generiran">
            <a:extLst>
              <a:ext uri="{FF2B5EF4-FFF2-40B4-BE49-F238E27FC236}">
                <a16:creationId xmlns:a16="http://schemas.microsoft.com/office/drawing/2014/main" id="{7D23FA57-307F-47BF-9F75-7605EC65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53" y="293231"/>
            <a:ext cx="5238891" cy="34838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A2DE3-E727-4B99-9473-F682C2B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3446565"/>
            <a:ext cx="6106742" cy="25286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4800" dirty="0"/>
              <a:t>SMJEŠTAJ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78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hr-HR" sz="4800" dirty="0">
                <a:latin typeface="+mn-lt"/>
              </a:rPr>
              <a:t>PREHRANA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4CA503-4D2F-4553-A167-BFAFE40B8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2" r="1" b="506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4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3200" dirty="0"/>
              <a:t>-u sobi: frižider, mikrovalna, kuhalo za vodu</a:t>
            </a:r>
          </a:p>
          <a:p>
            <a:pPr marL="0" indent="0">
              <a:buNone/>
            </a:pPr>
            <a:r>
              <a:rPr lang="hr-HR" altLang="sr-Latn-RS" sz="3200" dirty="0"/>
              <a:t>-ručak u školi </a:t>
            </a:r>
          </a:p>
          <a:p>
            <a:pPr marL="0" indent="0">
              <a:buNone/>
            </a:pPr>
            <a:r>
              <a:rPr lang="hr-HR" altLang="sr-Latn-RS" sz="3200" dirty="0"/>
              <a:t>-doručak/večera po želji (restoran ili namirnice iz trgovine)</a:t>
            </a:r>
          </a:p>
          <a:p>
            <a:pPr marL="0" indent="0">
              <a:buNone/>
            </a:pPr>
            <a:r>
              <a:rPr lang="hr-HR" altLang="sr-Latn-RS" sz="3200" dirty="0"/>
              <a:t>-u dogovoru s nastavnikom-pratiteljem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22CBA-6006-455D-B978-CA061E5E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4" y="204653"/>
            <a:ext cx="11479236" cy="116304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+mn-lt"/>
              </a:rPr>
              <a:t>Erasmus+ KA1 projekti mobilnosti u OTŠ </a:t>
            </a:r>
            <a:br>
              <a:rPr lang="hr-HR" sz="4000" b="1" dirty="0">
                <a:latin typeface="+mn-lt"/>
              </a:rPr>
            </a:br>
            <a:r>
              <a:rPr lang="hr-HR" sz="4000" b="1" dirty="0">
                <a:latin typeface="+mn-lt"/>
              </a:rPr>
              <a:t>2009.-2019.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B8F52B-32FB-4ED5-8ABD-4AF5ED45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73" y="2048123"/>
            <a:ext cx="2807304" cy="1037589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učenika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CB367EE-E3AF-402C-AA5D-461081635A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40306" y="2902168"/>
            <a:ext cx="2807303" cy="3461386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r>
              <a:rPr lang="hr-HR" sz="2400" dirty="0"/>
              <a:t>-od</a:t>
            </a:r>
            <a:r>
              <a:rPr lang="en-US" sz="2400" dirty="0"/>
              <a:t> 2009</a:t>
            </a:r>
            <a:r>
              <a:rPr lang="hr-HR" sz="2400" dirty="0"/>
              <a:t>.</a:t>
            </a:r>
            <a:r>
              <a:rPr lang="en-US" sz="2400" dirty="0"/>
              <a:t>: </a:t>
            </a:r>
          </a:p>
          <a:p>
            <a:r>
              <a:rPr lang="en-US" sz="2400" dirty="0"/>
              <a:t> </a:t>
            </a:r>
            <a:r>
              <a:rPr lang="hr-HR" sz="2400" dirty="0"/>
              <a:t>-2 tjedna stručne prakse </a:t>
            </a:r>
            <a:r>
              <a:rPr lang="en-US" sz="2400" dirty="0"/>
              <a:t>(1</a:t>
            </a:r>
            <a:r>
              <a:rPr lang="hr-HR" sz="2400" dirty="0"/>
              <a:t>75 učenika</a:t>
            </a:r>
            <a:r>
              <a:rPr lang="en-US" sz="2400" dirty="0"/>
              <a:t>)</a:t>
            </a:r>
            <a:endParaRPr lang="hr-HR" sz="2400" dirty="0"/>
          </a:p>
          <a:p>
            <a:r>
              <a:rPr lang="en-US" sz="2400" dirty="0"/>
              <a:t>-</a:t>
            </a:r>
            <a:r>
              <a:rPr lang="hr-HR" sz="2400" dirty="0"/>
              <a:t>nastavnici pratitelji </a:t>
            </a:r>
            <a:r>
              <a:rPr lang="en-US" sz="2400" dirty="0"/>
              <a:t>(2</a:t>
            </a:r>
            <a:r>
              <a:rPr lang="hr-HR" sz="2400" dirty="0"/>
              <a:t>4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AAD0C1-E12C-49E3-9A18-1F2CDE775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59761" y="2197278"/>
            <a:ext cx="3544887" cy="1037589"/>
          </a:xfrm>
        </p:spPr>
        <p:txBody>
          <a:bodyPr/>
          <a:lstStyle/>
          <a:p>
            <a:pPr algn="ctr"/>
            <a:endParaRPr lang="hr-HR" sz="3200" b="1" dirty="0"/>
          </a:p>
          <a:p>
            <a:pPr algn="ctr"/>
            <a:endParaRPr lang="hr-HR" sz="3200" b="1" dirty="0"/>
          </a:p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strukovnih nastavnika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DA06D139-111B-4A7E-924C-3E28819430A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59762" y="3028950"/>
            <a:ext cx="3390534" cy="3227388"/>
          </a:xfrm>
        </p:spPr>
        <p:txBody>
          <a:bodyPr/>
          <a:lstStyle/>
          <a:p>
            <a:endParaRPr lang="hr-HR" dirty="0"/>
          </a:p>
          <a:p>
            <a:r>
              <a:rPr lang="hr-HR" sz="1600" dirty="0"/>
              <a:t>-</a:t>
            </a:r>
            <a:r>
              <a:rPr lang="hr-HR" sz="2400" dirty="0"/>
              <a:t>od</a:t>
            </a:r>
            <a:r>
              <a:rPr lang="en-US" sz="2400" dirty="0"/>
              <a:t> 2015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</a:t>
            </a:r>
            <a:endParaRPr lang="hr-HR" sz="2400" dirty="0"/>
          </a:p>
          <a:p>
            <a:pPr algn="ctr"/>
            <a:r>
              <a:rPr lang="en-US" sz="2400" dirty="0"/>
              <a:t>(1</a:t>
            </a:r>
            <a:r>
              <a:rPr lang="hr-HR" sz="2400" dirty="0"/>
              <a:t>7 strukovnih nastavnika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B914E19-F2A1-4577-8749-96CC02A0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295" y="2213432"/>
            <a:ext cx="3105053" cy="1163040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chemeClr val="accent1">
                    <a:lumMod val="75000"/>
                  </a:schemeClr>
                </a:solidFill>
              </a:rPr>
              <a:t>Mobilnost nastavnika općih predmeta i stručnog osoblja</a:t>
            </a: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8E8FFFBA-EF70-40FF-A183-F0A9637EA6D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663576" y="3028950"/>
            <a:ext cx="2437027" cy="3518148"/>
          </a:xfrm>
        </p:spPr>
        <p:txBody>
          <a:bodyPr>
            <a:normAutofit lnSpcReduction="10000"/>
          </a:bodyPr>
          <a:lstStyle/>
          <a:p>
            <a:endParaRPr lang="hr-HR" sz="2000" dirty="0"/>
          </a:p>
          <a:p>
            <a:r>
              <a:rPr lang="hr-HR" sz="2400" dirty="0"/>
              <a:t>-od</a:t>
            </a:r>
            <a:r>
              <a:rPr lang="en-US" sz="2400" dirty="0"/>
              <a:t> 2017</a:t>
            </a:r>
            <a:r>
              <a:rPr lang="hr-HR" sz="2400" dirty="0"/>
              <a:t>.</a:t>
            </a:r>
            <a:r>
              <a:rPr lang="en-US" sz="2400" dirty="0"/>
              <a:t>: </a:t>
            </a:r>
            <a:endParaRPr lang="hr-HR" sz="2400" dirty="0"/>
          </a:p>
          <a:p>
            <a:r>
              <a:rPr lang="en-US" sz="2400" dirty="0"/>
              <a:t>-JOB SHADOWING (</a:t>
            </a:r>
            <a:r>
              <a:rPr lang="hr-HR" sz="2400" dirty="0"/>
              <a:t>15 općeobrazovnih nastavnika-stručnog osoblja</a:t>
            </a:r>
            <a:r>
              <a:rPr lang="en-US" sz="2400" dirty="0"/>
              <a:t>)</a:t>
            </a:r>
          </a:p>
          <a:p>
            <a:r>
              <a:rPr lang="hr-HR" sz="2400" dirty="0"/>
              <a:t>-AKTIVNOST POUČAVANJA </a:t>
            </a:r>
          </a:p>
          <a:p>
            <a:r>
              <a:rPr lang="en-US" sz="2400" dirty="0"/>
              <a:t>(</a:t>
            </a:r>
            <a:r>
              <a:rPr lang="hr-HR" sz="2400" dirty="0"/>
              <a:t>4 nastavnice</a:t>
            </a:r>
            <a:r>
              <a:rPr lang="en-US" sz="24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2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-posjet Helsinkiju na povratku i/ili za slobodni vikend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u </a:t>
            </a:r>
            <a:r>
              <a:rPr lang="hr-HR" altLang="sr-Latn-RS" sz="3600" dirty="0" err="1">
                <a:solidFill>
                  <a:srgbClr val="000000"/>
                </a:solidFill>
              </a:rPr>
              <a:t>Lahtiju</a:t>
            </a:r>
            <a:r>
              <a:rPr lang="hr-HR" altLang="sr-Latn-RS" sz="3600" dirty="0">
                <a:solidFill>
                  <a:srgbClr val="000000"/>
                </a:solidFill>
              </a:rPr>
              <a:t> (</a:t>
            </a:r>
            <a:r>
              <a:rPr lang="hr-HR" altLang="sr-Latn-RS" sz="3600" dirty="0" err="1">
                <a:solidFill>
                  <a:srgbClr val="000000"/>
                </a:solidFill>
              </a:rPr>
              <a:t>Ski</a:t>
            </a:r>
            <a:r>
              <a:rPr lang="hr-HR" altLang="sr-Latn-RS" sz="3600" dirty="0">
                <a:solidFill>
                  <a:srgbClr val="000000"/>
                </a:solidFill>
              </a:rPr>
              <a:t> </a:t>
            </a:r>
            <a:r>
              <a:rPr lang="hr-HR" altLang="sr-Latn-RS" sz="3600" dirty="0" err="1">
                <a:solidFill>
                  <a:srgbClr val="000000"/>
                </a:solidFill>
              </a:rPr>
              <a:t>Museum</a:t>
            </a:r>
            <a:r>
              <a:rPr lang="hr-HR" altLang="sr-Latn-RS" sz="36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aktivnosti: druženje, sanjkanje, klizanje, sauna</a:t>
            </a:r>
          </a:p>
          <a:p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7E7BE1-72D3-4A09-B33B-222377B7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Erasmus+ školski projektni tim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903AA5-4536-4DF9-85B4-451C71FE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2" y="1097280"/>
            <a:ext cx="6719668" cy="611944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Ravnatelj, Renato Žuvela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Sanja Novak-koordinatorica projekta; </a:t>
            </a:r>
            <a:r>
              <a:rPr lang="hr-HR" sz="3000" dirty="0">
                <a:solidFill>
                  <a:srgbClr val="000000"/>
                </a:solidFill>
                <a:hlinkClick r:id="rId3"/>
              </a:rPr>
              <a:t>sanja.novak3@skole.hr</a:t>
            </a:r>
            <a:r>
              <a:rPr lang="hr-HR" sz="3000" dirty="0">
                <a:solidFill>
                  <a:srgbClr val="000000"/>
                </a:solidFill>
              </a:rPr>
              <a:t> ; 0915820853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Marina Skelin-organizacija/administracija; </a:t>
            </a:r>
            <a:r>
              <a:rPr lang="hr-HR" sz="3000" dirty="0">
                <a:solidFill>
                  <a:srgbClr val="000000"/>
                </a:solidFill>
                <a:hlinkClick r:id="rId4"/>
              </a:rPr>
              <a:t>milskelin1@gmail.com</a:t>
            </a:r>
            <a:r>
              <a:rPr lang="hr-HR" sz="3000" dirty="0">
                <a:solidFill>
                  <a:srgbClr val="000000"/>
                </a:solidFill>
              </a:rPr>
              <a:t>, 0915516669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Tonka </a:t>
            </a:r>
            <a:r>
              <a:rPr lang="hr-HR" sz="3000" dirty="0" err="1">
                <a:solidFill>
                  <a:srgbClr val="000000"/>
                </a:solidFill>
              </a:rPr>
              <a:t>Medvid</a:t>
            </a:r>
            <a:r>
              <a:rPr lang="hr-HR" sz="3000" dirty="0">
                <a:solidFill>
                  <a:srgbClr val="000000"/>
                </a:solidFill>
              </a:rPr>
              <a:t>-organizacija pripreme; </a:t>
            </a:r>
            <a:r>
              <a:rPr lang="hr-HR" sz="3000" dirty="0">
                <a:solidFill>
                  <a:srgbClr val="000000"/>
                </a:solidFill>
                <a:hlinkClick r:id="rId5"/>
              </a:rPr>
              <a:t>medvidtonka@gmail.com</a:t>
            </a:r>
            <a:r>
              <a:rPr lang="hr-HR" sz="3000" dirty="0">
                <a:solidFill>
                  <a:srgbClr val="000000"/>
                </a:solidFill>
              </a:rPr>
              <a:t>, 0981751834</a:t>
            </a:r>
          </a:p>
          <a:p>
            <a:pPr marL="0" indent="0">
              <a:buNone/>
            </a:pPr>
            <a:endParaRPr lang="hr-HR" sz="3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</a:rPr>
              <a:t>Milivoj Kalebić-stručna priprema, praksa; </a:t>
            </a:r>
            <a:r>
              <a:rPr lang="hr-HR" sz="3000" dirty="0">
                <a:solidFill>
                  <a:srgbClr val="000000"/>
                </a:solidFill>
                <a:hlinkClick r:id="rId6"/>
              </a:rPr>
              <a:t>milivoj.kalebic@gmail.com</a:t>
            </a:r>
            <a:r>
              <a:rPr lang="hr-HR" sz="3000" dirty="0">
                <a:solidFill>
                  <a:srgbClr val="000000"/>
                </a:solidFill>
              </a:rPr>
              <a:t>, 0911478051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1700" dirty="0">
                <a:solidFill>
                  <a:srgbClr val="000000"/>
                </a:solidFill>
              </a:rPr>
              <a:t>                </a:t>
            </a: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03BF63B-99AD-45B0-9DEC-24AF217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 </a:t>
            </a: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Rezervirano mjesto sadržaja 3">
            <a:extLst>
              <a:ext uri="{FF2B5EF4-FFF2-40B4-BE49-F238E27FC236}">
                <a16:creationId xmlns:a16="http://schemas.microsoft.com/office/drawing/2014/main" id="{2005AFE9-BBCE-46B8-954C-47F2D59DD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4" b="8998"/>
          <a:stretch/>
        </p:blipFill>
        <p:spPr>
          <a:xfrm>
            <a:off x="120808" y="2375218"/>
            <a:ext cx="3661831" cy="1762002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6AFF2A9-14A2-418F-8F75-42AF4EF9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088" y="738619"/>
            <a:ext cx="4095563" cy="532235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2016</a:t>
            </a:r>
            <a:r>
              <a:rPr lang="hr-HR" sz="3200" dirty="0">
                <a:solidFill>
                  <a:srgbClr val="000000"/>
                </a:solidFill>
              </a:rPr>
              <a:t>.-2020. </a:t>
            </a:r>
            <a:r>
              <a:rPr lang="en-US" sz="3200" dirty="0" err="1">
                <a:solidFill>
                  <a:srgbClr val="000000"/>
                </a:solidFill>
              </a:rPr>
              <a:t>nositelji</a:t>
            </a:r>
            <a:r>
              <a:rPr lang="en-US" sz="3200" dirty="0">
                <a:solidFill>
                  <a:srgbClr val="000000"/>
                </a:solidFill>
              </a:rPr>
              <a:t> Erasmus+ </a:t>
            </a:r>
            <a:r>
              <a:rPr lang="en-US" sz="3200" dirty="0" err="1">
                <a:solidFill>
                  <a:srgbClr val="000000"/>
                </a:solidFill>
              </a:rPr>
              <a:t>povelje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mobilnosti</a:t>
            </a:r>
            <a:r>
              <a:rPr lang="en-US" sz="3200" dirty="0">
                <a:solidFill>
                  <a:srgbClr val="000000"/>
                </a:solidFill>
              </a:rPr>
              <a:t> za </a:t>
            </a:r>
            <a:r>
              <a:rPr lang="en-US" sz="3200" dirty="0" err="1">
                <a:solidFill>
                  <a:srgbClr val="000000"/>
                </a:solidFill>
              </a:rPr>
              <a:t>područje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strukovnog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obrazovanja</a:t>
            </a:r>
            <a:endParaRPr lang="hr-HR" sz="3200" dirty="0">
              <a:solidFill>
                <a:srgbClr val="000000"/>
              </a:solidFill>
            </a:endParaRPr>
          </a:p>
          <a:p>
            <a:r>
              <a:rPr lang="hr-HR" sz="3200" dirty="0">
                <a:solidFill>
                  <a:srgbClr val="000000"/>
                </a:solidFill>
              </a:rPr>
              <a:t>Jedna od 12 škola u Hrvatskoj</a:t>
            </a:r>
          </a:p>
          <a:p>
            <a:r>
              <a:rPr lang="hr-HR" sz="3200" dirty="0">
                <a:solidFill>
                  <a:srgbClr val="000000"/>
                </a:solidFill>
              </a:rPr>
              <a:t>Potvrda kvalitetnog rada, ali i obveza daljnjeg provođenja projekata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B290B5-42FA-4E68-91FA-DF97126B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819" y="120544"/>
            <a:ext cx="3663152" cy="54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9D0AC4-5A6B-45F7-9D8C-0F5022EB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Erasmus+ ambasadori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EFE787-4C4A-489E-83F5-13DC45D9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542925"/>
            <a:ext cx="5653083" cy="5489575"/>
          </a:xfrm>
        </p:spPr>
        <p:txBody>
          <a:bodyPr anchor="ctr">
            <a:normAutofit/>
          </a:bodyPr>
          <a:lstStyle/>
          <a:p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3200" dirty="0">
                <a:solidFill>
                  <a:srgbClr val="000000"/>
                </a:solidFill>
              </a:rPr>
              <a:t>2018. je škola imenovana Erasmus+ ambasadorom u području strukovnog obrazovanja i osposobljavanja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dirty="0">
                <a:solidFill>
                  <a:srgbClr val="000000"/>
                </a:solidFill>
              </a:rPr>
              <a:t>   na razdoblje od dvije godine</a:t>
            </a:r>
          </a:p>
        </p:txBody>
      </p:sp>
    </p:spTree>
    <p:extLst>
      <p:ext uri="{BB962C8B-B14F-4D97-AF65-F5344CB8AC3E}">
        <p14:creationId xmlns:p14="http://schemas.microsoft.com/office/powerpoint/2010/main" val="5969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EB8EB5-84E8-4761-B6CD-1EA46979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9" y="562708"/>
            <a:ext cx="3425045" cy="41906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Partnerstva 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 europskim školama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-dolazne mobilnosti</a:t>
            </a:r>
            <a:br>
              <a:rPr lang="hr-HR" b="1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-školska godina 2019.-2020.</a:t>
            </a:r>
            <a:br>
              <a:rPr lang="hr-HR" b="1" dirty="0">
                <a:solidFill>
                  <a:schemeClr val="bg1"/>
                </a:solidFill>
              </a:rPr>
            </a:br>
            <a:endParaRPr lang="hr-HR" sz="25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4BDB2-6651-4B62-B28E-96197CDE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2054" y="562708"/>
            <a:ext cx="3779550" cy="6091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UČENICI:</a:t>
            </a:r>
          </a:p>
          <a:p>
            <a:pPr marL="0" indent="0">
              <a:buNone/>
            </a:pPr>
            <a:r>
              <a:rPr lang="hr-HR" sz="3200" dirty="0"/>
              <a:t>-Finska </a:t>
            </a:r>
          </a:p>
          <a:p>
            <a:pPr marL="0" indent="0">
              <a:buNone/>
            </a:pPr>
            <a:r>
              <a:rPr lang="hr-HR" sz="3200" dirty="0"/>
              <a:t> (2 učenika-6 tjedana)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učenika-4 tjedna)</a:t>
            </a:r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(4 učenika-3 tjedna)</a:t>
            </a:r>
          </a:p>
          <a:p>
            <a:pPr marL="0" indent="0">
              <a:buNone/>
            </a:pPr>
            <a:r>
              <a:rPr lang="hr-HR" sz="3200" dirty="0"/>
              <a:t>-Belgija </a:t>
            </a:r>
          </a:p>
          <a:p>
            <a:pPr marL="0" indent="0">
              <a:buNone/>
            </a:pPr>
            <a:r>
              <a:rPr lang="hr-HR" sz="3200" dirty="0"/>
              <a:t> (6 učenika-2 tjedna)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(3 učenika-2 tjedna)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(6 učenika-4 tjedna)</a:t>
            </a:r>
          </a:p>
          <a:p>
            <a:pPr marL="0" indent="0">
              <a:buNone/>
            </a:pPr>
            <a:endParaRPr lang="hr-HR" sz="3200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88413B-A6B0-41DB-BEC9-7BE934B1E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708" y="450166"/>
            <a:ext cx="3551292" cy="5586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/>
              <a:t>NASTAVNICI:</a:t>
            </a:r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r>
              <a:rPr lang="hr-HR" sz="3200" dirty="0"/>
              <a:t>-Mađarska </a:t>
            </a:r>
          </a:p>
          <a:p>
            <a:pPr marL="0" indent="0">
              <a:buNone/>
            </a:pPr>
            <a:r>
              <a:rPr lang="hr-HR" sz="3200" dirty="0"/>
              <a:t> (7 nastavnika)</a:t>
            </a:r>
          </a:p>
          <a:p>
            <a:pPr marL="0" indent="0">
              <a:buNone/>
            </a:pPr>
            <a:r>
              <a:rPr lang="hr-HR" sz="3200" dirty="0"/>
              <a:t>-Litva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-Belgija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  <a:p>
            <a:pPr marL="0" indent="0">
              <a:buNone/>
            </a:pPr>
            <a:r>
              <a:rPr lang="hr-HR" sz="3200" dirty="0"/>
              <a:t>-Francuska </a:t>
            </a:r>
          </a:p>
          <a:p>
            <a:pPr marL="0" indent="0">
              <a:buNone/>
            </a:pPr>
            <a:r>
              <a:rPr lang="hr-HR" sz="3200" dirty="0"/>
              <a:t> (2 nastavnika)</a:t>
            </a:r>
          </a:p>
          <a:p>
            <a:pPr marL="0" indent="0">
              <a:buNone/>
            </a:pPr>
            <a:r>
              <a:rPr lang="hr-HR" sz="3200" dirty="0"/>
              <a:t>-Latvija </a:t>
            </a:r>
          </a:p>
          <a:p>
            <a:pPr marL="0" indent="0">
              <a:buNone/>
            </a:pPr>
            <a:r>
              <a:rPr lang="hr-HR" sz="3200" dirty="0"/>
              <a:t> (4 nastavnika)</a:t>
            </a:r>
          </a:p>
        </p:txBody>
      </p:sp>
    </p:spTree>
    <p:extLst>
      <p:ext uri="{BB962C8B-B14F-4D97-AF65-F5344CB8AC3E}">
        <p14:creationId xmlns:p14="http://schemas.microsoft.com/office/powerpoint/2010/main" val="196180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6686BF-9989-40CF-8330-241FCDA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</a:rPr>
              <a:t>PROJEKT ERASMUS+2019: 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>
                <a:solidFill>
                  <a:srgbClr val="FFFFFF"/>
                </a:solidFill>
              </a:rPr>
              <a:t>„PRIPREMA,POZOR,EUROPA!”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BD4975-3F11-431D-96F9-E626D4AE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873395"/>
              </p:ext>
            </p:extLst>
          </p:nvPr>
        </p:nvGraphicFramePr>
        <p:xfrm>
          <a:off x="633045" y="2753936"/>
          <a:ext cx="11203049" cy="327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C0A1B4D-124C-4CFA-AC60-1B0BC78BBB5E}"/>
              </a:ext>
            </a:extLst>
          </p:cNvPr>
          <p:cNvSpPr txBox="1"/>
          <p:nvPr/>
        </p:nvSpPr>
        <p:spPr>
          <a:xfrm>
            <a:off x="3249638" y="2380917"/>
            <a:ext cx="623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Potpora:83.830,00 eura-12 mjeseci</a:t>
            </a:r>
          </a:p>
        </p:txBody>
      </p:sp>
    </p:spTree>
    <p:extLst>
      <p:ext uri="{BB962C8B-B14F-4D97-AF65-F5344CB8AC3E}">
        <p14:creationId xmlns:p14="http://schemas.microsoft.com/office/powerpoint/2010/main" val="255960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DA1EE5-25E4-4733-BC97-C4C81A16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CILJEVI PROJEKTA „PRIPREMA, POZOR, EUROPA!”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id="{536FEB25-FDED-45DA-8573-515B4C94B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22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7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F08B7-7AF0-4862-87E8-ECDAC988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FRANCUSKA</a:t>
            </a:r>
            <a:br>
              <a:rPr lang="hr-HR" b="1" dirty="0"/>
            </a:br>
            <a:r>
              <a:rPr lang="hr-HR" b="1" dirty="0"/>
              <a:t>RIOM</a:t>
            </a:r>
            <a:br>
              <a:rPr lang="hr-HR" b="1" dirty="0"/>
            </a:br>
            <a:r>
              <a:rPr lang="hr-HR" b="1" dirty="0"/>
              <a:t>1. tijek</a:t>
            </a:r>
            <a:br>
              <a:rPr lang="hr-HR" b="1" dirty="0"/>
            </a:br>
            <a:r>
              <a:rPr lang="hr-HR" b="1" dirty="0"/>
              <a:t>-8 učenika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9B4A0-6F5C-4EC0-AABC-151BEEB88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09" y="2940148"/>
            <a:ext cx="4781200" cy="3691634"/>
          </a:xfrm>
        </p:spPr>
        <p:txBody>
          <a:bodyPr>
            <a:normAutofit/>
          </a:bodyPr>
          <a:lstStyle/>
          <a:p>
            <a:r>
              <a:rPr lang="hr-HR" sz="3200"/>
              <a:t>2 </a:t>
            </a:r>
            <a:r>
              <a:rPr lang="sv-SE" sz="3200"/>
              <a:t>vodoinstalater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2 i</a:t>
            </a:r>
            <a:r>
              <a:rPr lang="sv-SE" sz="3200"/>
              <a:t>nstalater</a:t>
            </a:r>
            <a:r>
              <a:rPr lang="hr-HR" sz="3200"/>
              <a:t>a</a:t>
            </a:r>
            <a:r>
              <a:rPr lang="sv-SE" sz="3200"/>
              <a:t> grijanja i klimatizacije</a:t>
            </a:r>
          </a:p>
          <a:p>
            <a:r>
              <a:rPr lang="hr-HR" sz="3200"/>
              <a:t>3 </a:t>
            </a:r>
            <a:r>
              <a:rPr lang="sv-SE" sz="3200"/>
              <a:t>drvodjeljsk</a:t>
            </a:r>
            <a:r>
              <a:rPr lang="hr-HR" sz="3200"/>
              <a:t>a</a:t>
            </a:r>
            <a:r>
              <a:rPr lang="sv-SE" sz="3200"/>
              <a:t> tehničar</a:t>
            </a:r>
            <a:r>
              <a:rPr lang="hr-HR" sz="3200"/>
              <a:t>a</a:t>
            </a:r>
            <a:r>
              <a:rPr lang="sv-SE" sz="3200"/>
              <a:t>-dizajner</a:t>
            </a:r>
            <a:r>
              <a:rPr lang="hr-HR" sz="3200"/>
              <a:t>a</a:t>
            </a:r>
            <a:endParaRPr lang="sv-SE" sz="3200"/>
          </a:p>
          <a:p>
            <a:r>
              <a:rPr lang="hr-HR" sz="3200"/>
              <a:t>1 </a:t>
            </a:r>
            <a:r>
              <a:rPr lang="sv-SE" sz="3200"/>
              <a:t>stolar</a:t>
            </a:r>
          </a:p>
          <a:p>
            <a:endParaRPr lang="en-US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CDB51A0-D781-4F8C-9EB6-F379E822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59" y="0"/>
            <a:ext cx="6492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2C469B-EA17-443A-9F6D-514290B7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229681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b="1" dirty="0"/>
              <a:t>FRANCUSKA</a:t>
            </a:r>
            <a:br>
              <a:rPr lang="en-US" b="1" dirty="0"/>
            </a:br>
            <a:r>
              <a:rPr lang="en-US" b="1" dirty="0"/>
              <a:t>ECHIROLLES</a:t>
            </a:r>
            <a:br>
              <a:rPr lang="hr-HR" b="1" dirty="0"/>
            </a:br>
            <a:r>
              <a:rPr lang="en-US" b="1" dirty="0"/>
              <a:t>2.tijek</a:t>
            </a:r>
            <a:br>
              <a:rPr lang="hr-HR" b="1" dirty="0"/>
            </a:br>
            <a:r>
              <a:rPr lang="hr-HR" b="1" dirty="0"/>
              <a:t>-6 učenika</a:t>
            </a:r>
            <a:endParaRPr lang="en-US" b="1" dirty="0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019C0BE8-9E24-4386-BD30-3B5ABE26F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1" y="2926080"/>
            <a:ext cx="3639215" cy="37197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2 </a:t>
            </a:r>
            <a:r>
              <a:rPr lang="en-US" sz="3200" dirty="0" err="1"/>
              <a:t>elektroinstalatera</a:t>
            </a:r>
            <a:endParaRPr lang="en-US" sz="3200" dirty="0"/>
          </a:p>
          <a:p>
            <a:r>
              <a:rPr lang="en-US" sz="3200" dirty="0"/>
              <a:t>4 </a:t>
            </a:r>
            <a:r>
              <a:rPr lang="en-US" sz="3200" dirty="0" err="1"/>
              <a:t>tehničara</a:t>
            </a:r>
            <a:r>
              <a:rPr lang="en-US" sz="3200" dirty="0"/>
              <a:t> za </a:t>
            </a:r>
            <a:r>
              <a:rPr lang="en-US" sz="3200" dirty="0" err="1"/>
              <a:t>električne</a:t>
            </a:r>
            <a:r>
              <a:rPr lang="en-US" sz="3200" dirty="0"/>
              <a:t> </a:t>
            </a:r>
            <a:r>
              <a:rPr lang="en-US" sz="3200" dirty="0" err="1"/>
              <a:t>strojeve</a:t>
            </a:r>
            <a:r>
              <a:rPr lang="en-US" sz="3200" dirty="0"/>
              <a:t> s </a:t>
            </a:r>
            <a:r>
              <a:rPr lang="en-US" sz="3200" dirty="0" err="1"/>
              <a:t>primijenjenim</a:t>
            </a:r>
            <a:r>
              <a:rPr lang="en-US" sz="3200" dirty="0"/>
              <a:t> </a:t>
            </a:r>
            <a:r>
              <a:rPr lang="en-US" sz="3200" dirty="0" err="1"/>
              <a:t>računalstvom</a:t>
            </a:r>
            <a:endParaRPr lang="en-US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824DCDC-330C-4DAA-86DA-BAECDA64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188" y="0"/>
            <a:ext cx="6490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6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798</Words>
  <Application>Microsoft Office PowerPoint</Application>
  <PresentationFormat>Široki zaslon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PROJEKTI MOBILNOSTI UČENIKA     -1. roditeljski sastanak</vt:lpstr>
      <vt:lpstr>Erasmus+ KA1 projekti mobilnosti u OTŠ  2009.-2019.</vt:lpstr>
      <vt:lpstr>  -    </vt:lpstr>
      <vt:lpstr>Erasmus+ ambasadori</vt:lpstr>
      <vt:lpstr>Partnerstva  s europskim školama -dolazne mobilnosti -školska godina 2019.-2020. </vt:lpstr>
      <vt:lpstr>PROJEKT ERASMUS+2019:  „PRIPREMA,POZOR,EUROPA!”</vt:lpstr>
      <vt:lpstr>CILJEVI PROJEKTA „PRIPREMA, POZOR, EUROPA!”</vt:lpstr>
      <vt:lpstr>FRANCUSKA RIOM 1. tijek -8 učenika</vt:lpstr>
      <vt:lpstr>FRANCUSKA ECHIROLLES 2.tijek -6 učenika</vt:lpstr>
      <vt:lpstr>FINSKA LAHTI 3. tijek -8 učenika</vt:lpstr>
      <vt:lpstr>TIJEK PROJEKTNIH AKTIVNOSTI</vt:lpstr>
      <vt:lpstr>OBAVEZE UČENIKA prije odlaska na  mobilnost</vt:lpstr>
      <vt:lpstr>OBAVEZE UČENIKA po dolasku s mobilnosti</vt:lpstr>
      <vt:lpstr>OBAVEZE RODITELJA prije odlaska na  mobilnost</vt:lpstr>
      <vt:lpstr>MODEL FINANCIRANJA MOBILNOSTI</vt:lpstr>
      <vt:lpstr>PowerPoint prezentacija</vt:lpstr>
      <vt:lpstr>LAHTI- Salpaus Further Education</vt:lpstr>
      <vt:lpstr>  Aparthotel FORENOM: -4-krevetne sobe  (cca 20 eura po osobi/dan) -centar grada, glavni gradski trg </vt:lpstr>
      <vt:lpstr>PREHRANA</vt:lpstr>
      <vt:lpstr>SLOBODNO VRIJEME</vt:lpstr>
      <vt:lpstr>Erasmus+ školski projektni tim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 Novak</cp:lastModifiedBy>
  <cp:revision>2</cp:revision>
  <dcterms:created xsi:type="dcterms:W3CDTF">2019-12-03T11:04:54Z</dcterms:created>
  <dcterms:modified xsi:type="dcterms:W3CDTF">2019-12-03T14:20:50Z</dcterms:modified>
</cp:coreProperties>
</file>