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83" r:id="rId5"/>
    <p:sldId id="285" r:id="rId6"/>
    <p:sldId id="287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300" r:id="rId16"/>
    <p:sldId id="303" r:id="rId17"/>
    <p:sldId id="304" r:id="rId18"/>
    <p:sldId id="297" r:id="rId19"/>
    <p:sldId id="302" r:id="rId20"/>
    <p:sldId id="298" r:id="rId21"/>
    <p:sldId id="299" r:id="rId22"/>
    <p:sldId id="301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8B76D-CBC0-4E3A-ACD0-E14EAEE387F9}" v="66" dt="2019-12-03T14:21:37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Novak" userId="bc2216c5-b7f5-476a-8421-e24cd66fef03" providerId="ADAL" clId="{414A2063-312A-40EA-A21E-88A1F3A2556F}"/>
    <pc:docChg chg="custSel delSld modSld">
      <pc:chgData name="Sanja Novak" userId="bc2216c5-b7f5-476a-8421-e24cd66fef03" providerId="ADAL" clId="{414A2063-312A-40EA-A21E-88A1F3A2556F}" dt="2019-12-03T11:46:25.158" v="88" actId="20577"/>
      <pc:docMkLst>
        <pc:docMk/>
      </pc:docMkLst>
      <pc:sldChg chg="addSp delSp modSp del">
        <pc:chgData name="Sanja Novak" userId="bc2216c5-b7f5-476a-8421-e24cd66fef03" providerId="ADAL" clId="{414A2063-312A-40EA-A21E-88A1F3A2556F}" dt="2019-12-03T11:45:14.109" v="12" actId="2696"/>
        <pc:sldMkLst>
          <pc:docMk/>
          <pc:sldMk cId="1124205255" sldId="295"/>
        </pc:sldMkLst>
        <pc:spChg chg="add mod">
          <ac:chgData name="Sanja Novak" userId="bc2216c5-b7f5-476a-8421-e24cd66fef03" providerId="ADAL" clId="{414A2063-312A-40EA-A21E-88A1F3A2556F}" dt="2019-12-03T11:42:35.870" v="11" actId="5793"/>
          <ac:spMkLst>
            <pc:docMk/>
            <pc:sldMk cId="1124205255" sldId="295"/>
            <ac:spMk id="3" creationId="{07B366B4-6DCE-4F3E-86BA-2AF9C1E6F4C7}"/>
          </ac:spMkLst>
        </pc:spChg>
        <pc:picChg chg="del">
          <ac:chgData name="Sanja Novak" userId="bc2216c5-b7f5-476a-8421-e24cd66fef03" providerId="ADAL" clId="{414A2063-312A-40EA-A21E-88A1F3A2556F}" dt="2019-12-03T11:42:32.799" v="10" actId="478"/>
          <ac:picMkLst>
            <pc:docMk/>
            <pc:sldMk cId="1124205255" sldId="295"/>
            <ac:picMk id="4" creationId="{8FFD4BE3-BDD4-4087-A8BB-9DC816F6F7B8}"/>
          </ac:picMkLst>
        </pc:picChg>
        <pc:picChg chg="del">
          <ac:chgData name="Sanja Novak" userId="bc2216c5-b7f5-476a-8421-e24cd66fef03" providerId="ADAL" clId="{414A2063-312A-40EA-A21E-88A1F3A2556F}" dt="2019-12-03T11:42:32.105" v="9" actId="478"/>
          <ac:picMkLst>
            <pc:docMk/>
            <pc:sldMk cId="1124205255" sldId="295"/>
            <ac:picMk id="5" creationId="{0B961C88-E923-4B3B-A9EF-47DDEA622411}"/>
          </ac:picMkLst>
        </pc:picChg>
      </pc:sldChg>
      <pc:sldChg chg="addSp delSp modSp">
        <pc:chgData name="Sanja Novak" userId="bc2216c5-b7f5-476a-8421-e24cd66fef03" providerId="ADAL" clId="{414A2063-312A-40EA-A21E-88A1F3A2556F}" dt="2019-12-03T11:42:16.771" v="4" actId="478"/>
        <pc:sldMkLst>
          <pc:docMk/>
          <pc:sldMk cId="722744547" sldId="296"/>
        </pc:sldMkLst>
        <pc:spChg chg="add mod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3" creationId="{453B3B58-F113-41ED-AA6E-D0CAB0EE9AEB}"/>
          </ac:spMkLst>
        </pc:spChg>
        <pc:spChg chg="add mod">
          <ac:chgData name="Sanja Novak" userId="bc2216c5-b7f5-476a-8421-e24cd66fef03" providerId="ADAL" clId="{414A2063-312A-40EA-A21E-88A1F3A2556F}" dt="2019-12-03T11:41:59.560" v="2" actId="5793"/>
          <ac:spMkLst>
            <pc:docMk/>
            <pc:sldMk cId="722744547" sldId="296"/>
            <ac:spMk id="7" creationId="{40D69650-2158-42F3-9B2A-A16F994B1ECD}"/>
          </ac:spMkLst>
        </pc:spChg>
        <pc:spChg chg="del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8" creationId="{A4342BD2-C2F7-4408-BFB2-96AE6CC5E046}"/>
          </ac:spMkLst>
        </pc:spChg>
        <pc:picChg chg="del">
          <ac:chgData name="Sanja Novak" userId="bc2216c5-b7f5-476a-8421-e24cd66fef03" providerId="ADAL" clId="{414A2063-312A-40EA-A21E-88A1F3A2556F}" dt="2019-12-03T11:42:07.968" v="3" actId="478"/>
          <ac:picMkLst>
            <pc:docMk/>
            <pc:sldMk cId="722744547" sldId="296"/>
            <ac:picMk id="5" creationId="{ACB6B882-A928-4B8F-A11C-3190D83C3684}"/>
          </ac:picMkLst>
        </pc:picChg>
        <pc:picChg chg="del">
          <ac:chgData name="Sanja Novak" userId="bc2216c5-b7f5-476a-8421-e24cd66fef03" providerId="ADAL" clId="{414A2063-312A-40EA-A21E-88A1F3A2556F}" dt="2019-12-03T11:42:16.771" v="4" actId="478"/>
          <ac:picMkLst>
            <pc:docMk/>
            <pc:sldMk cId="722744547" sldId="296"/>
            <ac:picMk id="6" creationId="{8D6EE422-55E2-4E84-8F66-9C7003C6E50B}"/>
          </ac:picMkLst>
        </pc:picChg>
        <pc:picChg chg="del">
          <ac:chgData name="Sanja Novak" userId="bc2216c5-b7f5-476a-8421-e24cd66fef03" providerId="ADAL" clId="{414A2063-312A-40EA-A21E-88A1F3A2556F}" dt="2019-12-03T11:41:58.755" v="1" actId="478"/>
          <ac:picMkLst>
            <pc:docMk/>
            <pc:sldMk cId="722744547" sldId="296"/>
            <ac:picMk id="12" creationId="{6C65BF6D-AADA-406D-8405-72E4D7642E75}"/>
          </ac:picMkLst>
        </pc:picChg>
      </pc:sldChg>
      <pc:sldChg chg="delSp modSp">
        <pc:chgData name="Sanja Novak" userId="bc2216c5-b7f5-476a-8421-e24cd66fef03" providerId="ADAL" clId="{414A2063-312A-40EA-A21E-88A1F3A2556F}" dt="2019-12-03T11:42:25.789" v="8" actId="27636"/>
        <pc:sldMkLst>
          <pc:docMk/>
          <pc:sldMk cId="767836602" sldId="297"/>
        </pc:sldMkLst>
        <pc:spChg chg="mod">
          <ac:chgData name="Sanja Novak" userId="bc2216c5-b7f5-476a-8421-e24cd66fef03" providerId="ADAL" clId="{414A2063-312A-40EA-A21E-88A1F3A2556F}" dt="2019-12-03T11:42:25.789" v="8" actId="27636"/>
          <ac:spMkLst>
            <pc:docMk/>
            <pc:sldMk cId="767836602" sldId="297"/>
            <ac:spMk id="2" creationId="{013E6E35-ECE2-4952-B4B9-9786C09BE9A9}"/>
          </ac:spMkLst>
        </pc:spChg>
        <pc:picChg chg="del">
          <ac:chgData name="Sanja Novak" userId="bc2216c5-b7f5-476a-8421-e24cd66fef03" providerId="ADAL" clId="{414A2063-312A-40EA-A21E-88A1F3A2556F}" dt="2019-12-03T11:42:21.250" v="6" actId="478"/>
          <ac:picMkLst>
            <pc:docMk/>
            <pc:sldMk cId="767836602" sldId="297"/>
            <ac:picMk id="4" creationId="{7D23FA57-307F-47BF-9F75-7605EC6576E5}"/>
          </ac:picMkLst>
        </pc:picChg>
        <pc:picChg chg="del">
          <ac:chgData name="Sanja Novak" userId="bc2216c5-b7f5-476a-8421-e24cd66fef03" providerId="ADAL" clId="{414A2063-312A-40EA-A21E-88A1F3A2556F}" dt="2019-12-03T11:42:20.160" v="5" actId="478"/>
          <ac:picMkLst>
            <pc:docMk/>
            <pc:sldMk cId="767836602" sldId="297"/>
            <ac:picMk id="5" creationId="{F3168F7B-B6A7-4567-A8D6-36D596D4C4B7}"/>
          </ac:picMkLst>
        </pc:picChg>
      </pc:sldChg>
      <pc:sldChg chg="modSp">
        <pc:chgData name="Sanja Novak" userId="bc2216c5-b7f5-476a-8421-e24cd66fef03" providerId="ADAL" clId="{414A2063-312A-40EA-A21E-88A1F3A2556F}" dt="2019-12-03T11:46:25.158" v="88" actId="20577"/>
        <pc:sldMkLst>
          <pc:docMk/>
          <pc:sldMk cId="3259766812" sldId="298"/>
        </pc:sldMkLst>
        <pc:spChg chg="mod">
          <ac:chgData name="Sanja Novak" userId="bc2216c5-b7f5-476a-8421-e24cd66fef03" providerId="ADAL" clId="{414A2063-312A-40EA-A21E-88A1F3A2556F}" dt="2019-12-03T11:46:25.158" v="88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414A2063-312A-40EA-A21E-88A1F3A2556F}" dt="2019-12-03T11:45:49.850" v="45" actId="20577"/>
        <pc:sldMkLst>
          <pc:docMk/>
          <pc:sldMk cId="584941597" sldId="299"/>
        </pc:sldMkLst>
        <pc:spChg chg="mod">
          <ac:chgData name="Sanja Novak" userId="bc2216c5-b7f5-476a-8421-e24cd66fef03" providerId="ADAL" clId="{414A2063-312A-40EA-A21E-88A1F3A2556F}" dt="2019-12-03T11:45:49.850" v="45" actId="20577"/>
          <ac:spMkLst>
            <pc:docMk/>
            <pc:sldMk cId="584941597" sldId="299"/>
            <ac:spMk id="3" creationId="{55EB9918-7DD3-4365-8304-2996A6FE47AE}"/>
          </ac:spMkLst>
        </pc:spChg>
      </pc:sldChg>
    </pc:docChg>
  </pc:docChgLst>
  <pc:docChgLst>
    <pc:chgData name="Sanja Novak" userId="bc2216c5-b7f5-476a-8421-e24cd66fef03" providerId="ADAL" clId="{5FF8B76D-CBC0-4E3A-ACD0-E14EAEE387F9}"/>
    <pc:docChg chg="undo custSel mod addSld delSld modSld">
      <pc:chgData name="Sanja Novak" userId="bc2216c5-b7f5-476a-8421-e24cd66fef03" providerId="ADAL" clId="{5FF8B76D-CBC0-4E3A-ACD0-E14EAEE387F9}" dt="2019-12-03T14:21:41.423" v="556" actId="1076"/>
      <pc:docMkLst>
        <pc:docMk/>
      </pc:docMkLst>
      <pc:sldChg chg="addSp delSp modSp">
        <pc:chgData name="Sanja Novak" userId="bc2216c5-b7f5-476a-8421-e24cd66fef03" providerId="ADAL" clId="{5FF8B76D-CBC0-4E3A-ACD0-E14EAEE387F9}" dt="2019-12-03T14:21:31.556" v="553" actId="1076"/>
        <pc:sldMkLst>
          <pc:docMk/>
          <pc:sldMk cId="195685208" sldId="288"/>
        </pc:sldMkLst>
        <pc:picChg chg="add mod">
          <ac:chgData name="Sanja Novak" userId="bc2216c5-b7f5-476a-8421-e24cd66fef03" providerId="ADAL" clId="{5FF8B76D-CBC0-4E3A-ACD0-E14EAEE387F9}" dt="2019-12-03T14:21:31.556" v="553" actId="1076"/>
          <ac:picMkLst>
            <pc:docMk/>
            <pc:sldMk cId="195685208" sldId="288"/>
            <ac:picMk id="3" creationId="{CF3A0B0E-677F-4750-ADC6-61216BA96CCF}"/>
          </ac:picMkLst>
        </pc:picChg>
        <pc:picChg chg="del">
          <ac:chgData name="Sanja Novak" userId="bc2216c5-b7f5-476a-8421-e24cd66fef03" providerId="ADAL" clId="{5FF8B76D-CBC0-4E3A-ACD0-E14EAEE387F9}" dt="2019-12-03T14:21:26.636" v="551" actId="478"/>
          <ac:picMkLst>
            <pc:docMk/>
            <pc:sldMk cId="195685208" sldId="288"/>
            <ac:picMk id="4" creationId="{DB1B3B3E-1171-4A47-A583-23ABFEB70968}"/>
          </ac:picMkLst>
        </pc:picChg>
      </pc:sldChg>
      <pc:sldChg chg="addSp delSp modSp">
        <pc:chgData name="Sanja Novak" userId="bc2216c5-b7f5-476a-8421-e24cd66fef03" providerId="ADAL" clId="{5FF8B76D-CBC0-4E3A-ACD0-E14EAEE387F9}" dt="2019-12-03T14:21:41.423" v="556" actId="1076"/>
        <pc:sldMkLst>
          <pc:docMk/>
          <pc:sldMk cId="632336825" sldId="289"/>
        </pc:sldMkLst>
        <pc:picChg chg="add mod">
          <ac:chgData name="Sanja Novak" userId="bc2216c5-b7f5-476a-8421-e24cd66fef03" providerId="ADAL" clId="{5FF8B76D-CBC0-4E3A-ACD0-E14EAEE387F9}" dt="2019-12-03T14:21:41.423" v="556" actId="1076"/>
          <ac:picMkLst>
            <pc:docMk/>
            <pc:sldMk cId="632336825" sldId="289"/>
            <ac:picMk id="3" creationId="{1EB6A5A3-1CF5-4A74-A263-39DEBA498731}"/>
          </ac:picMkLst>
        </pc:picChg>
        <pc:picChg chg="del">
          <ac:chgData name="Sanja Novak" userId="bc2216c5-b7f5-476a-8421-e24cd66fef03" providerId="ADAL" clId="{5FF8B76D-CBC0-4E3A-ACD0-E14EAEE387F9}" dt="2019-12-03T14:21:34.825" v="554" actId="478"/>
          <ac:picMkLst>
            <pc:docMk/>
            <pc:sldMk cId="632336825" sldId="289"/>
            <ac:picMk id="4" creationId="{7355F0A7-854D-4A22-8032-3315C551946A}"/>
          </ac:picMkLst>
        </pc:picChg>
      </pc:sldChg>
      <pc:sldChg chg="del">
        <pc:chgData name="Sanja Novak" userId="bc2216c5-b7f5-476a-8421-e24cd66fef03" providerId="ADAL" clId="{5FF8B76D-CBC0-4E3A-ACD0-E14EAEE387F9}" dt="2019-12-03T13:57:20.499" v="262" actId="2696"/>
        <pc:sldMkLst>
          <pc:docMk/>
          <pc:sldMk cId="722744547" sldId="296"/>
        </pc:sldMkLst>
      </pc:sldChg>
      <pc:sldChg chg="addSp delSp modSp">
        <pc:chgData name="Sanja Novak" userId="bc2216c5-b7f5-476a-8421-e24cd66fef03" providerId="ADAL" clId="{5FF8B76D-CBC0-4E3A-ACD0-E14EAEE387F9}" dt="2019-12-03T14:14:12.055" v="541" actId="122"/>
        <pc:sldMkLst>
          <pc:docMk/>
          <pc:sldMk cId="767836602" sldId="297"/>
        </pc:sldMkLst>
        <pc:spChg chg="mo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" creationId="{013E6E35-ECE2-4952-B4B9-9786C09BE9A9}"/>
          </ac:spMkLst>
        </pc:spChg>
        <pc:spChg chg="add mod">
          <ac:chgData name="Sanja Novak" userId="bc2216c5-b7f5-476a-8421-e24cd66fef03" providerId="ADAL" clId="{5FF8B76D-CBC0-4E3A-ACD0-E14EAEE387F9}" dt="2019-12-03T14:14:12.055" v="541" actId="122"/>
          <ac:spMkLst>
            <pc:docMk/>
            <pc:sldMk cId="767836602" sldId="297"/>
            <ac:spMk id="3" creationId="{3BC646B0-9330-4DD1-9F7B-DFB5216A7F87}"/>
          </ac:spMkLst>
        </pc:spChg>
        <pc:spChg chg="add del">
          <ac:chgData name="Sanja Novak" userId="bc2216c5-b7f5-476a-8421-e24cd66fef03" providerId="ADAL" clId="{5FF8B76D-CBC0-4E3A-ACD0-E14EAEE387F9}" dt="2019-12-03T13:50:40.400" v="177"/>
          <ac:spMkLst>
            <pc:docMk/>
            <pc:sldMk cId="767836602" sldId="297"/>
            <ac:spMk id="5" creationId="{1576B74E-E503-45AE-B20A-12956292DF40}"/>
          </ac:spMkLst>
        </pc:spChg>
        <pc:spChg chg="mod">
          <ac:chgData name="Sanja Novak" userId="bc2216c5-b7f5-476a-8421-e24cd66fef03" providerId="ADAL" clId="{5FF8B76D-CBC0-4E3A-ACD0-E14EAEE387F9}" dt="2019-12-03T13:52:45.273" v="214" actId="403"/>
          <ac:spMkLst>
            <pc:docMk/>
            <pc:sldMk cId="767836602" sldId="297"/>
            <ac:spMk id="9" creationId="{5BCA2DE3-E727-4B99-9473-F682C2BB15AA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2" creationId="{6D24BC9E-AC6A-42EE-AFD8-B290720B841F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4" creationId="{0990C621-3B8B-4820-8328-D47EF7CE823C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6" creationId="{C1A2385B-1D2A-4E17-84FA-6CB7F0AAE473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8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3" creationId="{3CD9DF72-87A3-404E-A828-84CBF11A8303}"/>
          </ac:spMkLst>
        </pc:spChg>
        <pc:picChg chg="add mod ord">
          <ac:chgData name="Sanja Novak" userId="bc2216c5-b7f5-476a-8421-e24cd66fef03" providerId="ADAL" clId="{5FF8B76D-CBC0-4E3A-ACD0-E14EAEE387F9}" dt="2019-12-03T13:52:39.320" v="212" actId="14100"/>
          <ac:picMkLst>
            <pc:docMk/>
            <pc:sldMk cId="767836602" sldId="297"/>
            <ac:picMk id="4" creationId="{3787D501-27EC-4EAD-ACAD-9BABCA1465BB}"/>
          </ac:picMkLst>
        </pc:picChg>
        <pc:cxnChg chg="add">
          <ac:chgData name="Sanja Novak" userId="bc2216c5-b7f5-476a-8421-e24cd66fef03" providerId="ADAL" clId="{5FF8B76D-CBC0-4E3A-ACD0-E14EAEE387F9}" dt="2019-12-03T13:43:09.594" v="26" actId="26606"/>
          <ac:cxnSpMkLst>
            <pc:docMk/>
            <pc:sldMk cId="767836602" sldId="297"/>
            <ac:cxnSpMk id="25" creationId="{20E3A342-4D61-4E3F-AF90-1AB42AEB96CC}"/>
          </ac:cxnSpMkLst>
        </pc:cxnChg>
      </pc:sldChg>
      <pc:sldChg chg="modSp">
        <pc:chgData name="Sanja Novak" userId="bc2216c5-b7f5-476a-8421-e24cd66fef03" providerId="ADAL" clId="{5FF8B76D-CBC0-4E3A-ACD0-E14EAEE387F9}" dt="2019-12-03T13:39:35.021" v="21" actId="20577"/>
        <pc:sldMkLst>
          <pc:docMk/>
          <pc:sldMk cId="3259766812" sldId="298"/>
        </pc:sldMkLst>
        <pc:spChg chg="mod">
          <ac:chgData name="Sanja Novak" userId="bc2216c5-b7f5-476a-8421-e24cd66fef03" providerId="ADAL" clId="{5FF8B76D-CBC0-4E3A-ACD0-E14EAEE387F9}" dt="2019-12-03T13:39:35.021" v="2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5FF8B76D-CBC0-4E3A-ACD0-E14EAEE387F9}" dt="2019-12-03T14:15:11.458" v="550" actId="948"/>
        <pc:sldMkLst>
          <pc:docMk/>
          <pc:sldMk cId="584941597" sldId="299"/>
        </pc:sldMkLst>
        <pc:spChg chg="mod">
          <ac:chgData name="Sanja Novak" userId="bc2216c5-b7f5-476a-8421-e24cd66fef03" providerId="ADAL" clId="{5FF8B76D-CBC0-4E3A-ACD0-E14EAEE387F9}" dt="2019-12-03T14:15:11.458" v="550" actId="948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 Novak" userId="bc2216c5-b7f5-476a-8421-e24cd66fef03" providerId="ADAL" clId="{5FF8B76D-CBC0-4E3A-ACD0-E14EAEE387F9}" dt="2019-12-03T14:07:09.368" v="495"/>
        <pc:sldMkLst>
          <pc:docMk/>
          <pc:sldMk cId="504869628" sldId="300"/>
        </pc:sldMkLst>
        <pc:graphicFrameChg chg="mod">
          <ac:chgData name="Sanja Novak" userId="bc2216c5-b7f5-476a-8421-e24cd66fef03" providerId="ADAL" clId="{5FF8B76D-CBC0-4E3A-ACD0-E14EAEE387F9}" dt="2019-12-03T14:07:09.368" v="495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add mod setBg">
        <pc:chgData name="Sanja Novak" userId="bc2216c5-b7f5-476a-8421-e24cd66fef03" providerId="ADAL" clId="{5FF8B76D-CBC0-4E3A-ACD0-E14EAEE387F9}" dt="2019-12-03T14:05:54.196" v="467" actId="122"/>
        <pc:sldMkLst>
          <pc:docMk/>
          <pc:sldMk cId="2564503032" sldId="302"/>
        </pc:sldMkLst>
        <pc:spChg chg="del">
          <ac:chgData name="Sanja Novak" userId="bc2216c5-b7f5-476a-8421-e24cd66fef03" providerId="ADAL" clId="{5FF8B76D-CBC0-4E3A-ACD0-E14EAEE387F9}" dt="2019-12-03T13:45:27.999" v="40" actId="26606"/>
          <ac:spMkLst>
            <pc:docMk/>
            <pc:sldMk cId="2564503032" sldId="302"/>
            <ac:spMk id="2" creationId="{1F3E8BA1-5ECA-4B24-B466-D62D20751912}"/>
          </ac:spMkLst>
        </pc:spChg>
        <pc:spChg chg="del">
          <ac:chgData name="Sanja Novak" userId="bc2216c5-b7f5-476a-8421-e24cd66fef03" providerId="ADAL" clId="{5FF8B76D-CBC0-4E3A-ACD0-E14EAEE387F9}" dt="2019-12-03T13:43:45.753" v="29"/>
          <ac:spMkLst>
            <pc:docMk/>
            <pc:sldMk cId="2564503032" sldId="302"/>
            <ac:spMk id="3" creationId="{4D767F5C-23E8-4CAF-9DB6-4553C41BFF55}"/>
          </ac:spMkLst>
        </pc:spChg>
        <pc:spChg chg="add del mod">
          <ac:chgData name="Sanja Novak" userId="bc2216c5-b7f5-476a-8421-e24cd66fef03" providerId="ADAL" clId="{5FF8B76D-CBC0-4E3A-ACD0-E14EAEE387F9}" dt="2019-12-03T13:45:02.466" v="33"/>
          <ac:spMkLst>
            <pc:docMk/>
            <pc:sldMk cId="2564503032" sldId="302"/>
            <ac:spMk id="5" creationId="{0D2E26BE-409F-438D-90CD-38015CDC8B6B}"/>
          </ac:spMkLst>
        </pc:spChg>
        <pc:spChg chg="add del mod">
          <ac:chgData name="Sanja Novak" userId="bc2216c5-b7f5-476a-8421-e24cd66fef03" providerId="ADAL" clId="{5FF8B76D-CBC0-4E3A-ACD0-E14EAEE387F9}" dt="2019-12-03T13:45:09.282" v="35"/>
          <ac:spMkLst>
            <pc:docMk/>
            <pc:sldMk cId="2564503032" sldId="302"/>
            <ac:spMk id="8" creationId="{1832906A-4C56-4039-9D0B-C9DAB9DC0AC5}"/>
          </ac:spMkLst>
        </pc:spChg>
        <pc:spChg chg="add del mod">
          <ac:chgData name="Sanja Novak" userId="bc2216c5-b7f5-476a-8421-e24cd66fef03" providerId="ADAL" clId="{5FF8B76D-CBC0-4E3A-ACD0-E14EAEE387F9}" dt="2019-12-03T13:45:21.843" v="37"/>
          <ac:spMkLst>
            <pc:docMk/>
            <pc:sldMk cId="2564503032" sldId="302"/>
            <ac:spMk id="11" creationId="{7C031F11-A427-42E8-86CF-552EC7FBE0F7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7" creationId="{32BC26D8-82FB-445E-AA49-62A77D7C1EE0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9" creationId="{CB44330D-EA18-4254-AA95-EB49948539B8}"/>
          </ac:spMkLst>
        </pc:spChg>
        <pc:spChg chg="add del">
          <ac:chgData name="Sanja Novak" userId="bc2216c5-b7f5-476a-8421-e24cd66fef03" providerId="ADAL" clId="{5FF8B76D-CBC0-4E3A-ACD0-E14EAEE387F9}" dt="2019-12-03T13:46:25.576" v="57" actId="26606"/>
          <ac:spMkLst>
            <pc:docMk/>
            <pc:sldMk cId="2564503032" sldId="302"/>
            <ac:spMk id="24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5" creationId="{A9F529C3-C941-49FD-8C67-82F134F64BDB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7" creationId="{20586029-32A0-47E5-9AEC-AE3ABA6B94D0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2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3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4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5" creationId="{C8FA4EA3-D939-41D7-B779-3BDAE0FB9D5E}"/>
          </ac:spMkLst>
        </pc:spChg>
        <pc:spChg chg="add del">
          <ac:chgData name="Sanja Novak" userId="bc2216c5-b7f5-476a-8421-e24cd66fef03" providerId="ADAL" clId="{5FF8B76D-CBC0-4E3A-ACD0-E14EAEE387F9}" dt="2019-12-03T13:46:31.701" v="63" actId="26606"/>
          <ac:spMkLst>
            <pc:docMk/>
            <pc:sldMk cId="2564503032" sldId="302"/>
            <ac:spMk id="37" creationId="{6E33EC3D-1DD7-4956-AB7F-DA58DE132956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39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0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2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3" creationId="{C8FA4EA3-D939-41D7-B779-3BDAE0FB9D5E}"/>
          </ac:spMkLst>
        </pc:spChg>
        <pc:spChg chg="add mod ord">
          <ac:chgData name="Sanja Novak" userId="bc2216c5-b7f5-476a-8421-e24cd66fef03" providerId="ADAL" clId="{5FF8B76D-CBC0-4E3A-ACD0-E14EAEE387F9}" dt="2019-12-03T14:05:54.196" v="467" actId="122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0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2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4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8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0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1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3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4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5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8" creationId="{2DDE3054-7688-403A-8800-8FA4F1B5496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9" creationId="{1C938212-FA12-4FF1-87C8-ACDE99D06F69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0" creationId="{369F152D-E540-4B48-BA11-2ADF043C6111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1" creationId="{0C059F7E-04C4-4C46-9B3E-E5CE267E347D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3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4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5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6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8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9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0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1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6" creationId="{D8B45C0C-1C22-45E0-96AC-EAFF20BAD7A5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8" creationId="{A1A6B414-1D19-4586-8383-0B3BDE0A205F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0" creationId="{8414D3ED-40C9-4391-BEA1-622CE47FB90D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2" creationId="{1F7F5575-FC35-4612-B24D-902BC5577576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7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1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3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08" creationId="{9A42C7B2-7BD6-433A-95AB-5AA4F44B5819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0" creationId="{0ADDB668-2CA4-4D2B-9C34-3487CA330BA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2" creationId="{2568BC19-F052-4108-93E1-6A3D1DEC072F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4" creationId="{D5FD337D-4D6B-4C8B-B6F5-121097E09881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9" creationId="{B3F59054-3394-4D87-8BD0-A28DCD47F1BC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1" creationId="{2FE0ABA9-CAF1-4816-837D-5F28AAA08E0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3" creationId="{BC8B9C14-70F0-4F42-85FF-0DD3D5A585A5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5" creationId="{98DE6C44-43F8-4DE4-AB81-66853FFEA09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7" creationId="{2409529B-9B56-4F10-BE4D-F934DB89E57E}"/>
          </ac:spMkLst>
        </pc:spChg>
        <pc:graphicFrameChg chg="add del mod">
          <ac:chgData name="Sanja Novak" userId="bc2216c5-b7f5-476a-8421-e24cd66fef03" providerId="ADAL" clId="{5FF8B76D-CBC0-4E3A-ACD0-E14EAEE387F9}" dt="2019-12-03T13:45:11.234" v="36" actId="478"/>
          <ac:graphicFrameMkLst>
            <pc:docMk/>
            <pc:sldMk cId="2564503032" sldId="302"/>
            <ac:graphicFrameMk id="9" creationId="{B4AB9696-50F3-4386-8046-135C753B97B1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45.351" v="45" actId="478"/>
          <ac:graphicFrameMkLst>
            <pc:docMk/>
            <pc:sldMk cId="2564503032" sldId="302"/>
            <ac:graphicFrameMk id="14" creationId="{A81D863A-C406-43CF-8FF2-42577CF479AE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0.598" v="47" actId="478"/>
          <ac:graphicFrameMkLst>
            <pc:docMk/>
            <pc:sldMk cId="2564503032" sldId="302"/>
            <ac:graphicFrameMk id="15" creationId="{D9EC3EE8-66B1-4D85-BF38-7E889C3C1A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7.347" v="49" actId="478"/>
          <ac:graphicFrameMkLst>
            <pc:docMk/>
            <pc:sldMk cId="2564503032" sldId="302"/>
            <ac:graphicFrameMk id="16" creationId="{C854D500-4A1B-42C2-A0F5-F28CA93B55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14.435" v="51" actId="478"/>
          <ac:graphicFrameMkLst>
            <pc:docMk/>
            <pc:sldMk cId="2564503032" sldId="302"/>
            <ac:graphicFrameMk id="18" creationId="{AD3E50C0-39A4-4385-AC4C-52829CD35D4B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44.568" v="68" actId="478"/>
          <ac:graphicFrameMkLst>
            <pc:docMk/>
            <pc:sldMk cId="2564503032" sldId="302"/>
            <ac:graphicFrameMk id="21" creationId="{04EF722E-A949-4CA6-AF96-8534E245535B}"/>
          </ac:graphicFrameMkLst>
        </pc:graphicFrameChg>
        <pc:picChg chg="add del mod">
          <ac:chgData name="Sanja Novak" userId="bc2216c5-b7f5-476a-8421-e24cd66fef03" providerId="ADAL" clId="{5FF8B76D-CBC0-4E3A-ACD0-E14EAEE387F9}" dt="2019-12-03T13:44:55.226" v="32" actId="478"/>
          <ac:picMkLst>
            <pc:docMk/>
            <pc:sldMk cId="2564503032" sldId="302"/>
            <ac:picMk id="4" creationId="{2B24932E-8ADA-4FA3-9FF4-6D3310B03A00}"/>
          </ac:picMkLst>
        </pc:picChg>
        <pc:picChg chg="add del mod">
          <ac:chgData name="Sanja Novak" userId="bc2216c5-b7f5-476a-8421-e24cd66fef03" providerId="ADAL" clId="{5FF8B76D-CBC0-4E3A-ACD0-E14EAEE387F9}" dt="2019-12-03T13:45:06.408" v="34" actId="478"/>
          <ac:picMkLst>
            <pc:docMk/>
            <pc:sldMk cId="2564503032" sldId="302"/>
            <ac:picMk id="6" creationId="{8F4472BE-1F45-426D-8CC1-A5AF0497FDFA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12" creationId="{E8C9F361-6054-43A1-BEC6-7C148F38F520}"/>
          </ac:picMkLst>
        </pc:picChg>
        <pc:picChg chg="add del">
          <ac:chgData name="Sanja Novak" userId="bc2216c5-b7f5-476a-8421-e24cd66fef03" providerId="ADAL" clId="{5FF8B76D-CBC0-4E3A-ACD0-E14EAEE387F9}" dt="2019-12-03T13:45:41.280" v="43" actId="478"/>
          <ac:picMkLst>
            <pc:docMk/>
            <pc:sldMk cId="2564503032" sldId="302"/>
            <ac:picMk id="13" creationId="{4B37CFD1-6DDF-4BB8-8D53-B3A46D7BA497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0" creationId="{D6764BAD-2647-4C75-9D11-53B99F7DC6D2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2" creationId="{A4EBF3D6-4E97-44F2-8C98-31E4783CA2D5}"/>
          </ac:picMkLst>
        </pc:picChg>
        <pc:picChg chg="add del mod">
          <ac:chgData name="Sanja Novak" userId="bc2216c5-b7f5-476a-8421-e24cd66fef03" providerId="ADAL" clId="{5FF8B76D-CBC0-4E3A-ACD0-E14EAEE387F9}" dt="2019-12-03T13:47:32.607" v="96" actId="478"/>
          <ac:picMkLst>
            <pc:docMk/>
            <pc:sldMk cId="2564503032" sldId="302"/>
            <ac:picMk id="23" creationId="{C9B39782-DE91-4788-94C1-B41A03D831DE}"/>
          </ac:picMkLst>
        </pc:picChg>
        <pc:cxnChg chg="add del">
          <ac:chgData name="Sanja Novak" userId="bc2216c5-b7f5-476a-8421-e24cd66fef03" providerId="ADAL" clId="{5FF8B76D-CBC0-4E3A-ACD0-E14EAEE387F9}" dt="2019-12-03T13:46:28.435" v="59" actId="26606"/>
          <ac:cxnSpMkLst>
            <pc:docMk/>
            <pc:sldMk cId="2564503032" sldId="302"/>
            <ac:cxnSpMk id="29" creationId="{8C730EAB-A532-4295-A302-FB4B90DB9F5E}"/>
          </ac:cxnSpMkLst>
        </pc:cxnChg>
      </pc:sldChg>
      <pc:sldChg chg="addSp delSp modSp add mod setBg">
        <pc:chgData name="Sanja Novak" userId="bc2216c5-b7f5-476a-8421-e24cd66fef03" providerId="ADAL" clId="{5FF8B76D-CBC0-4E3A-ACD0-E14EAEE387F9}" dt="2019-12-03T14:13:00.141" v="536" actId="1076"/>
        <pc:sldMkLst>
          <pc:docMk/>
          <pc:sldMk cId="4027365678" sldId="303"/>
        </pc:sldMkLst>
        <pc:spChg chg="mod">
          <ac:chgData name="Sanja Novak" userId="bc2216c5-b7f5-476a-8421-e24cd66fef03" providerId="ADAL" clId="{5FF8B76D-CBC0-4E3A-ACD0-E14EAEE387F9}" dt="2019-12-03T14:12:17.127" v="519" actId="1076"/>
          <ac:spMkLst>
            <pc:docMk/>
            <pc:sldMk cId="4027365678" sldId="303"/>
            <ac:spMk id="2" creationId="{797AA2D3-DE90-4643-9D2C-EDCCF83704C6}"/>
          </ac:spMkLst>
        </pc:spChg>
        <pc:spChg chg="del mod">
          <ac:chgData name="Sanja Novak" userId="bc2216c5-b7f5-476a-8421-e24cd66fef03" providerId="ADAL" clId="{5FF8B76D-CBC0-4E3A-ACD0-E14EAEE387F9}" dt="2019-12-03T13:59:46.445" v="305"/>
          <ac:spMkLst>
            <pc:docMk/>
            <pc:sldMk cId="4027365678" sldId="303"/>
            <ac:spMk id="3" creationId="{298BAE4D-0133-4168-8CA9-C9CF8C74CA42}"/>
          </ac:spMkLst>
        </pc:spChg>
        <pc:spChg chg="add mod">
          <ac:chgData name="Sanja Novak" userId="bc2216c5-b7f5-476a-8421-e24cd66fef03" providerId="ADAL" clId="{5FF8B76D-CBC0-4E3A-ACD0-E14EAEE387F9}" dt="2019-12-03T14:13:00.141" v="536" actId="1076"/>
          <ac:spMkLst>
            <pc:docMk/>
            <pc:sldMk cId="4027365678" sldId="303"/>
            <ac:spMk id="11" creationId="{9F1676DF-7985-487E-90F7-54616F2080C0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4" creationId="{6D24BC9E-AC6A-42EE-AFD8-B290720B841F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6" creationId="{0990C621-3B8B-4820-8328-D47EF7CE823C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8" creationId="{C1A2385B-1D2A-4E17-84FA-6CB7F0AAE473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0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5" creationId="{5BA49487-3FDB-4FB7-9D50-2B4F9454DA9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7" creationId="{1C938212-FA12-4FF1-87C8-ACDE99D06F69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9" creationId="{369F152D-E540-4B48-BA11-2ADF043C611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31" creationId="{0C059F7E-04C4-4C46-9B3E-E5CE267E347D}"/>
          </ac:spMkLst>
        </pc:spChg>
        <pc:picChg chg="add del mod">
          <ac:chgData name="Sanja Novak" userId="bc2216c5-b7f5-476a-8421-e24cd66fef03" providerId="ADAL" clId="{5FF8B76D-CBC0-4E3A-ACD0-E14EAEE387F9}" dt="2019-12-03T13:58:01.963" v="273"/>
          <ac:picMkLst>
            <pc:docMk/>
            <pc:sldMk cId="4027365678" sldId="303"/>
            <ac:picMk id="4" creationId="{86AD45F3-77A5-4C66-A4FA-FDCB6CDAEB82}"/>
          </ac:picMkLst>
        </pc:picChg>
        <pc:picChg chg="add del mod">
          <ac:chgData name="Sanja Novak" userId="bc2216c5-b7f5-476a-8421-e24cd66fef03" providerId="ADAL" clId="{5FF8B76D-CBC0-4E3A-ACD0-E14EAEE387F9}" dt="2019-12-03T13:57:59.760" v="270"/>
          <ac:picMkLst>
            <pc:docMk/>
            <pc:sldMk cId="4027365678" sldId="303"/>
            <ac:picMk id="5" creationId="{5029B466-FF33-4BFA-8B1F-D38FEFD4CB80}"/>
          </ac:picMkLst>
        </pc:picChg>
        <pc:picChg chg="add mod ord">
          <ac:chgData name="Sanja Novak" userId="bc2216c5-b7f5-476a-8421-e24cd66fef03" providerId="ADAL" clId="{5FF8B76D-CBC0-4E3A-ACD0-E14EAEE387F9}" dt="2019-12-03T14:11:41.222" v="508" actId="1076"/>
          <ac:picMkLst>
            <pc:docMk/>
            <pc:sldMk cId="4027365678" sldId="303"/>
            <ac:picMk id="6" creationId="{92BDF773-3DCD-4258-98FE-268461F58DDF}"/>
          </ac:picMkLst>
        </pc:picChg>
        <pc:picChg chg="add mod">
          <ac:chgData name="Sanja Novak" userId="bc2216c5-b7f5-476a-8421-e24cd66fef03" providerId="ADAL" clId="{5FF8B76D-CBC0-4E3A-ACD0-E14EAEE387F9}" dt="2019-12-03T14:12:54.735" v="535" actId="1076"/>
          <ac:picMkLst>
            <pc:docMk/>
            <pc:sldMk cId="4027365678" sldId="303"/>
            <ac:picMk id="7" creationId="{A09A87C1-51BC-449C-A1DF-4CFFF3B1EA95}"/>
          </ac:picMkLst>
        </pc:picChg>
        <pc:picChg chg="add mod ord">
          <ac:chgData name="Sanja Novak" userId="bc2216c5-b7f5-476a-8421-e24cd66fef03" providerId="ADAL" clId="{5FF8B76D-CBC0-4E3A-ACD0-E14EAEE387F9}" dt="2019-12-03T14:12:10.784" v="518" actId="1076"/>
          <ac:picMkLst>
            <pc:docMk/>
            <pc:sldMk cId="4027365678" sldId="303"/>
            <ac:picMk id="8" creationId="{1BF1388B-EC34-498B-83FA-F0D27C6F03FC}"/>
          </ac:picMkLst>
        </pc:picChg>
      </pc:sldChg>
      <pc:sldChg chg="addSp delSp modSp add mod setBg">
        <pc:chgData name="Sanja Novak" userId="bc2216c5-b7f5-476a-8421-e24cd66fef03" providerId="ADAL" clId="{5FF8B76D-CBC0-4E3A-ACD0-E14EAEE387F9}" dt="2019-12-03T14:08:50.702" v="498" actId="2711"/>
        <pc:sldMkLst>
          <pc:docMk/>
          <pc:sldMk cId="514864804" sldId="304"/>
        </pc:sldMkLst>
        <pc:spChg chg="mod">
          <ac:chgData name="Sanja Novak" userId="bc2216c5-b7f5-476a-8421-e24cd66fef03" providerId="ADAL" clId="{5FF8B76D-CBC0-4E3A-ACD0-E14EAEE387F9}" dt="2019-12-03T14:08:50.702" v="498" actId="2711"/>
          <ac:spMkLst>
            <pc:docMk/>
            <pc:sldMk cId="514864804" sldId="304"/>
            <ac:spMk id="2" creationId="{6B4D588B-4D69-43A3-8566-FFD718BDE569}"/>
          </ac:spMkLst>
        </pc:spChg>
        <pc:spChg chg="del">
          <ac:chgData name="Sanja Novak" userId="bc2216c5-b7f5-476a-8421-e24cd66fef03" providerId="ADAL" clId="{5FF8B76D-CBC0-4E3A-ACD0-E14EAEE387F9}" dt="2019-12-03T13:58:53.089" v="279"/>
          <ac:spMkLst>
            <pc:docMk/>
            <pc:sldMk cId="514864804" sldId="304"/>
            <ac:spMk id="3" creationId="{6A732C8E-2025-47CA-934F-1019816A36A3}"/>
          </ac:spMkLst>
        </pc:spChg>
        <pc:spChg chg="add del">
          <ac:chgData name="Sanja Novak" userId="bc2216c5-b7f5-476a-8421-e24cd66fef03" providerId="ADAL" clId="{5FF8B76D-CBC0-4E3A-ACD0-E14EAEE387F9}" dt="2019-12-03T13:59:28.165" v="286" actId="26606"/>
          <ac:spMkLst>
            <pc:docMk/>
            <pc:sldMk cId="514864804" sldId="304"/>
            <ac:spMk id="11" creationId="{7383B190-6BFB-422F-B667-06B7B25F096A}"/>
          </ac:spMkLst>
        </pc:spChg>
        <pc:picChg chg="add mod or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4" creationId="{CB889687-7971-4751-9284-9A509D825B07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5" creationId="{C5D30488-3C36-450B-8A57-08B73EA6BFD2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5FF8B76D-CBC0-4E3A-ACD0-E14EAEE387F9}" dt="2019-12-03T13:59:28.165" v="286" actId="26606"/>
          <ac:cxnSpMkLst>
            <pc:docMk/>
            <pc:sldMk cId="514864804" sldId="304"/>
            <ac:cxnSpMk id="13" creationId="{ED28E597-4AF8-4D69-A9AB-A1EDC6156B04}"/>
          </ac:cxnSpMkLst>
        </pc:cxnChg>
      </pc:sldChg>
    </pc:docChg>
  </pc:docChgLst>
  <pc:docChgLst>
    <pc:chgData name="Sanja Novak" userId="bc2216c5-b7f5-476a-8421-e24cd66fef03" providerId="ADAL" clId="{472DE14E-069F-42CA-8CEE-6FFCD8522B1A}"/>
    <pc:docChg chg="undo redo custSel mod addSld delSld modSld">
      <pc:chgData name="Sanja Novak" userId="bc2216c5-b7f5-476a-8421-e24cd66fef03" providerId="ADAL" clId="{472DE14E-069F-42CA-8CEE-6FFCD8522B1A}" dt="2019-08-02T18:10:42.747" v="1807" actId="1076"/>
      <pc:docMkLst>
        <pc:docMk/>
      </pc:docMkLst>
      <pc:sldChg chg="addSp delSp modSp add mod setBg">
        <pc:chgData name="Sanja Novak" userId="bc2216c5-b7f5-476a-8421-e24cd66fef03" providerId="ADAL" clId="{472DE14E-069F-42CA-8CEE-6FFCD8522B1A}" dt="2019-07-27T16:57:05.199" v="856" actId="478"/>
        <pc:sldMkLst>
          <pc:docMk/>
          <pc:sldMk cId="747055001" sldId="256"/>
        </pc:sldMkLst>
        <pc:spChg chg="mod">
          <ac:chgData name="Sanja Novak" userId="bc2216c5-b7f5-476a-8421-e24cd66fef03" providerId="ADAL" clId="{472DE14E-069F-42CA-8CEE-6FFCD8522B1A}" dt="2019-07-27T16:55:56.963" v="845" actId="122"/>
          <ac:spMkLst>
            <pc:docMk/>
            <pc:sldMk cId="747055001" sldId="256"/>
            <ac:spMk id="2" creationId="{5F0DDEEA-50FC-4FCE-995B-57DE045017BE}"/>
          </ac:spMkLst>
        </pc:spChg>
        <pc:spChg chg="add del mod">
          <ac:chgData name="Sanja Novak" userId="bc2216c5-b7f5-476a-8421-e24cd66fef03" providerId="ADAL" clId="{472DE14E-069F-42CA-8CEE-6FFCD8522B1A}" dt="2019-07-27T16:55:15.549" v="825" actId="478"/>
          <ac:spMkLst>
            <pc:docMk/>
            <pc:sldMk cId="747055001" sldId="256"/>
            <ac:spMk id="3" creationId="{B3F94CB5-6D7F-41B7-8DEF-EB5D35FEA4BC}"/>
          </ac:spMkLst>
        </pc:spChg>
        <pc:spChg chg="add del mod">
          <ac:chgData name="Sanja Novak" userId="bc2216c5-b7f5-476a-8421-e24cd66fef03" providerId="ADAL" clId="{472DE14E-069F-42CA-8CEE-6FFCD8522B1A}" dt="2019-07-27T16:57:05.199" v="856" actId="478"/>
          <ac:spMkLst>
            <pc:docMk/>
            <pc:sldMk cId="747055001" sldId="256"/>
            <ac:spMk id="8" creationId="{FA84E648-A857-430C-B94F-A27398B53925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1" creationId="{41F18803-BE79-4916-AE6B-5DE238B367F0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3" creationId="{C15229F3-7A2E-4558-98FE-7A5F69409DCE}"/>
          </ac:spMkLst>
        </pc:spChg>
        <pc:picChg chg="add del">
          <ac:chgData name="Sanja Novak" userId="bc2216c5-b7f5-476a-8421-e24cd66fef03" providerId="ADAL" clId="{472DE14E-069F-42CA-8CEE-6FFCD8522B1A}" dt="2019-07-27T16:54:19.715" v="810"/>
          <ac:picMkLst>
            <pc:docMk/>
            <pc:sldMk cId="747055001" sldId="256"/>
            <ac:picMk id="4" creationId="{7BCBC301-7997-4D10-9C22-E53263975B9F}"/>
          </ac:picMkLst>
        </pc:picChg>
        <pc:picChg chg="add del mod">
          <ac:chgData name="Sanja Novak" userId="bc2216c5-b7f5-476a-8421-e24cd66fef03" providerId="ADAL" clId="{472DE14E-069F-42CA-8CEE-6FFCD8522B1A}" dt="2019-07-27T16:54:58.716" v="822"/>
          <ac:picMkLst>
            <pc:docMk/>
            <pc:sldMk cId="747055001" sldId="256"/>
            <ac:picMk id="5" creationId="{B2B206EF-F689-49D7-BCAA-CA0664564507}"/>
          </ac:picMkLst>
        </pc:picChg>
        <pc:picChg chg="add del">
          <ac:chgData name="Sanja Novak" userId="bc2216c5-b7f5-476a-8421-e24cd66fef03" providerId="ADAL" clId="{472DE14E-069F-42CA-8CEE-6FFCD8522B1A}" dt="2019-07-27T16:55:18.416" v="826" actId="478"/>
          <ac:picMkLst>
            <pc:docMk/>
            <pc:sldMk cId="747055001" sldId="256"/>
            <ac:picMk id="6" creationId="{02A4D443-E91D-41E5-8D06-F7CAE9450393}"/>
          </ac:picMkLst>
        </pc:picChg>
        <pc:picChg chg="add mod">
          <ac:chgData name="Sanja Novak" userId="bc2216c5-b7f5-476a-8421-e24cd66fef03" providerId="ADAL" clId="{472DE14E-069F-42CA-8CEE-6FFCD8522B1A}" dt="2019-07-27T16:56:00.474" v="846" actId="14100"/>
          <ac:picMkLst>
            <pc:docMk/>
            <pc:sldMk cId="747055001" sldId="256"/>
            <ac:picMk id="7" creationId="{296BFC94-1D91-4B02-8CC7-DEEFAAB033FE}"/>
          </ac:picMkLst>
        </pc:picChg>
        <pc:picChg chg="add del mod ord">
          <ac:chgData name="Sanja Novak" userId="bc2216c5-b7f5-476a-8421-e24cd66fef03" providerId="ADAL" clId="{472DE14E-069F-42CA-8CEE-6FFCD8522B1A}" dt="2019-07-27T16:56:03.307" v="847" actId="14100"/>
          <ac:picMkLst>
            <pc:docMk/>
            <pc:sldMk cId="747055001" sldId="256"/>
            <ac:picMk id="1026" creationId="{DE81E077-F1DC-4855-B20C-F7A02E3E9938}"/>
          </ac:picMkLst>
        </pc:picChg>
      </pc:sldChg>
      <pc:sldChg chg="addSp delSp modSp add mod setBg">
        <pc:chgData name="Sanja Novak" userId="bc2216c5-b7f5-476a-8421-e24cd66fef03" providerId="ADAL" clId="{472DE14E-069F-42CA-8CEE-6FFCD8522B1A}" dt="2019-07-27T16:59:09.370" v="903" actId="1076"/>
        <pc:sldMkLst>
          <pc:docMk/>
          <pc:sldMk cId="179009371" sldId="257"/>
        </pc:sldMkLst>
        <pc:spChg chg="mod">
          <ac:chgData name="Sanja Novak" userId="bc2216c5-b7f5-476a-8421-e24cd66fef03" providerId="ADAL" clId="{472DE14E-069F-42CA-8CEE-6FFCD8522B1A}" dt="2019-07-27T16:51:43.420" v="500"/>
          <ac:spMkLst>
            <pc:docMk/>
            <pc:sldMk cId="179009371" sldId="257"/>
            <ac:spMk id="2" creationId="{103BF63B-99AD-45B0-9DEC-24AF217DE468}"/>
          </ac:spMkLst>
        </pc:spChg>
        <pc:spChg chg="del">
          <ac:chgData name="Sanja Novak" userId="bc2216c5-b7f5-476a-8421-e24cd66fef03" providerId="ADAL" clId="{472DE14E-069F-42CA-8CEE-6FFCD8522B1A}" dt="2019-07-27T16:50:09.856" v="375"/>
          <ac:spMkLst>
            <pc:docMk/>
            <pc:sldMk cId="179009371" sldId="257"/>
            <ac:spMk id="3" creationId="{1651F126-4607-4C37-9E50-082F9DFC792A}"/>
          </ac:spMkLst>
        </pc:spChg>
        <pc:spChg chg="add del">
          <ac:chgData name="Sanja Novak" userId="bc2216c5-b7f5-476a-8421-e24cd66fef03" providerId="ADAL" clId="{472DE14E-069F-42CA-8CEE-6FFCD8522B1A}" dt="2019-07-27T16:51:05.509" v="487" actId="26606"/>
          <ac:spMkLst>
            <pc:docMk/>
            <pc:sldMk cId="179009371" sldId="257"/>
            <ac:spMk id="9" creationId="{283A93BD-A469-4D4C-8A1F-5668AE9758E9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14" creationId="{06A07E96-3969-4595-802D-25631B3CB61A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1" creationId="{BC72E954-3173-4229-93A2-B05A46E096FC}"/>
          </ac:spMkLst>
        </pc:spChg>
        <pc:spChg chg="add mod">
          <ac:chgData name="Sanja Novak" userId="bc2216c5-b7f5-476a-8421-e24cd66fef03" providerId="ADAL" clId="{472DE14E-069F-42CA-8CEE-6FFCD8522B1A}" dt="2019-07-27T16:58:59.668" v="898" actId="20577"/>
          <ac:spMkLst>
            <pc:docMk/>
            <pc:sldMk cId="179009371" sldId="257"/>
            <ac:spMk id="46" creationId="{86AFF2A9-14A2-418F-8F75-42AF4EF91961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9" creationId="{AFA67CD3-AB4E-4A7A-BEB8-53C445D8C44E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53" creationId="{339C8D78-A644-462F-B674-F440635E5353}"/>
          </ac:spMkLst>
        </pc:s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16" creationId="{D4EE850F-AE83-4C3F-A64D-8B67DEF33C2D}"/>
          </ac:grpSpMkLst>
        </pc:gr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37" creationId="{C7D119FF-606C-4006-A3CB-C83426DCA15E}"/>
          </ac:grpSpMkLst>
        </pc:grpChg>
        <pc:picChg chg="add del mo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" creationId="{2005AFE9-BBCE-46B8-954C-47F2D59DDB5C}"/>
          </ac:picMkLst>
        </pc:picChg>
        <pc:picChg chg="add mod">
          <ac:chgData name="Sanja Novak" userId="bc2216c5-b7f5-476a-8421-e24cd66fef03" providerId="ADAL" clId="{472DE14E-069F-42CA-8CEE-6FFCD8522B1A}" dt="2019-07-27T16:59:09.370" v="903" actId="1076"/>
          <ac:picMkLst>
            <pc:docMk/>
            <pc:sldMk cId="179009371" sldId="257"/>
            <ac:picMk id="5" creationId="{02B290B5-42FA-4E68-91FA-DF97126B789F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4" creationId="{2005AFE9-BBCE-46B8-954C-47F2D59DDB5C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51" creationId="{07CF545F-9C2E-4446-97CD-AD92990C2B68}"/>
          </ac:picMkLst>
        </pc:picChg>
      </pc:sldChg>
      <pc:sldChg chg="modSp">
        <pc:chgData name="Sanja Novak" userId="bc2216c5-b7f5-476a-8421-e24cd66fef03" providerId="ADAL" clId="{472DE14E-069F-42CA-8CEE-6FFCD8522B1A}" dt="2019-07-27T16:56:12.125" v="848" actId="20577"/>
        <pc:sldMkLst>
          <pc:docMk/>
          <pc:sldMk cId="1435258215" sldId="282"/>
        </pc:sldMkLst>
        <pc:spChg chg="mod">
          <ac:chgData name="Sanja Novak" userId="bc2216c5-b7f5-476a-8421-e24cd66fef03" providerId="ADAL" clId="{472DE14E-069F-42CA-8CEE-6FFCD8522B1A}" dt="2019-07-27T16:49:03.224" v="370" actId="1076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472DE14E-069F-42CA-8CEE-6FFCD8522B1A}" dt="2019-07-27T16:45:46.327" v="52" actId="20577"/>
          <ac:spMkLst>
            <pc:docMk/>
            <pc:sldMk cId="1435258215" sldId="282"/>
            <ac:spMk id="3" creationId="{B9B8F52B-32FB-4ED5-8ABD-4AF5ED4546B7}"/>
          </ac:spMkLst>
        </pc:spChg>
        <pc:spChg chg="mod">
          <ac:chgData name="Sanja Novak" userId="bc2216c5-b7f5-476a-8421-e24cd66fef03" providerId="ADAL" clId="{472DE14E-069F-42CA-8CEE-6FFCD8522B1A}" dt="2019-07-27T16:56:12.125" v="848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 Novak" userId="bc2216c5-b7f5-476a-8421-e24cd66fef03" providerId="ADAL" clId="{472DE14E-069F-42CA-8CEE-6FFCD8522B1A}" dt="2019-07-27T16:49:08.667" v="371" actId="1076"/>
          <ac:spMkLst>
            <pc:docMk/>
            <pc:sldMk cId="1435258215" sldId="282"/>
            <ac:spMk id="5" creationId="{B0AAD0C1-E12C-49E3-9A18-1F2CDE775BBE}"/>
          </ac:spMkLst>
        </pc:spChg>
        <pc:spChg chg="mod">
          <ac:chgData name="Sanja Novak" userId="bc2216c5-b7f5-476a-8421-e24cd66fef03" providerId="ADAL" clId="{472DE14E-069F-42CA-8CEE-6FFCD8522B1A}" dt="2019-07-27T16:49:16.631" v="373" actId="20577"/>
          <ac:spMkLst>
            <pc:docMk/>
            <pc:sldMk cId="1435258215" sldId="282"/>
            <ac:spMk id="6" creationId="{DA06D139-111B-4A7E-924C-3E28819430A0}"/>
          </ac:spMkLst>
        </pc:spChg>
        <pc:spChg chg="mod">
          <ac:chgData name="Sanja Novak" userId="bc2216c5-b7f5-476a-8421-e24cd66fef03" providerId="ADAL" clId="{472DE14E-069F-42CA-8CEE-6FFCD8522B1A}" dt="2019-07-27T16:49:12.507" v="372" actId="1076"/>
          <ac:spMkLst>
            <pc:docMk/>
            <pc:sldMk cId="1435258215" sldId="282"/>
            <ac:spMk id="7" creationId="{BB914E19-F2A1-4577-8749-96CC02A023D8}"/>
          </ac:spMkLst>
        </pc:spChg>
        <pc:spChg chg="mod">
          <ac:chgData name="Sanja Novak" userId="bc2216c5-b7f5-476a-8421-e24cd66fef03" providerId="ADAL" clId="{472DE14E-069F-42CA-8CEE-6FFCD8522B1A}" dt="2019-07-27T16:49:19.653" v="374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addSp delSp modSp add mod setBg">
        <pc:chgData name="Sanja Novak" userId="bc2216c5-b7f5-476a-8421-e24cd66fef03" providerId="ADAL" clId="{472DE14E-069F-42CA-8CEE-6FFCD8522B1A}" dt="2019-07-27T17:00:35.059" v="972"/>
        <pc:sldMkLst>
          <pc:docMk/>
          <pc:sldMk cId="596983833" sldId="283"/>
        </pc:sldMkLst>
        <pc:spChg chg="mo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2" creationId="{079D0AC4-5A6B-45F7-9D8C-0F5022EBC38C}"/>
          </ac:spMkLst>
        </pc:spChg>
        <pc:spChg chg="mod">
          <ac:chgData name="Sanja Novak" userId="bc2216c5-b7f5-476a-8421-e24cd66fef03" providerId="ADAL" clId="{472DE14E-069F-42CA-8CEE-6FFCD8522B1A}" dt="2019-07-27T16:58:07.658" v="888" actId="403"/>
          <ac:spMkLst>
            <pc:docMk/>
            <pc:sldMk cId="596983833" sldId="283"/>
            <ac:spMk id="3" creationId="{0EEFE787-4C4A-489E-83F5-13DC45D96A0B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8" creationId="{3B854194-185D-494D-905C-7C7CB2E30F6E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10" creationId="{B4F5FA0D-0104-4987-8241-EFF7C85B88DE}"/>
          </ac:spMkLst>
        </pc:spChg>
        <pc:picChg chg="del">
          <ac:chgData name="Sanja Novak" userId="bc2216c5-b7f5-476a-8421-e24cd66fef03" providerId="ADAL" clId="{472DE14E-069F-42CA-8CEE-6FFCD8522B1A}" dt="2019-07-27T17:00:35.059" v="972"/>
          <ac:picMkLst>
            <pc:docMk/>
            <pc:sldMk cId="596983833" sldId="283"/>
            <ac:picMk id="4" creationId="{C1496D83-3BD7-4E54-AA67-87C004348901}"/>
          </ac:picMkLst>
        </pc:picChg>
        <pc:picChg chg="add">
          <ac:chgData name="Sanja Novak" userId="bc2216c5-b7f5-476a-8421-e24cd66fef03" providerId="ADAL" clId="{472DE14E-069F-42CA-8CEE-6FFCD8522B1A}" dt="2019-07-27T16:57:57.040" v="885" actId="26606"/>
          <ac:picMkLst>
            <pc:docMk/>
            <pc:sldMk cId="596983833" sldId="283"/>
            <ac:picMk id="12" creationId="{2897127E-6CEF-446C-BE87-93B7C46E49D1}"/>
          </ac:picMkLst>
        </pc:picChg>
      </pc:sldChg>
      <pc:sldChg chg="addSp delSp modSp mod setBg setClrOvrMap">
        <pc:chgData name="Sanja Novak" userId="bc2216c5-b7f5-476a-8421-e24cd66fef03" providerId="ADAL" clId="{472DE14E-069F-42CA-8CEE-6FFCD8522B1A}" dt="2019-08-02T17:57:52.852" v="1227" actId="20577"/>
        <pc:sldMkLst>
          <pc:docMk/>
          <pc:sldMk cId="1961805247" sldId="285"/>
        </pc:sldMkLst>
        <pc:spChg chg="mod">
          <ac:chgData name="Sanja Novak" userId="bc2216c5-b7f5-476a-8421-e24cd66fef03" providerId="ADAL" clId="{472DE14E-069F-42CA-8CEE-6FFCD8522B1A}" dt="2019-08-02T17:57:52.852" v="1227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 Novak" userId="bc2216c5-b7f5-476a-8421-e24cd66fef03" providerId="ADAL" clId="{472DE14E-069F-42CA-8CEE-6FFCD8522B1A}" dt="2019-07-27T17:05:03.931" v="1221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 Novak" userId="bc2216c5-b7f5-476a-8421-e24cd66fef03" providerId="ADAL" clId="{472DE14E-069F-42CA-8CEE-6FFCD8522B1A}" dt="2019-07-27T17:05:09.058" v="1222" actId="14100"/>
          <ac:spMkLst>
            <pc:docMk/>
            <pc:sldMk cId="1961805247" sldId="285"/>
            <ac:spMk id="4" creationId="{C088413B-A6B0-41DB-BEC9-7BE934B1E1BB}"/>
          </ac:spMkLst>
        </pc:spChg>
        <pc:spChg chg="add del">
          <ac:chgData name="Sanja Novak" userId="bc2216c5-b7f5-476a-8421-e24cd66fef03" providerId="ADAL" clId="{472DE14E-069F-42CA-8CEE-6FFCD8522B1A}" dt="2019-07-27T17:03:16.123" v="1177" actId="26606"/>
          <ac:spMkLst>
            <pc:docMk/>
            <pc:sldMk cId="1961805247" sldId="285"/>
            <ac:spMk id="9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17.166" v="1179" actId="26606"/>
          <ac:spMkLst>
            <pc:docMk/>
            <pc:sldMk cId="1961805247" sldId="285"/>
            <ac:spMk id="13" creationId="{B36F400F-DF28-43BC-8D8E-4929793B392A}"/>
          </ac:spMkLst>
        </pc:spChg>
        <pc:spChg chg="add del">
          <ac:chgData name="Sanja Novak" userId="bc2216c5-b7f5-476a-8421-e24cd66fef03" providerId="ADAL" clId="{472DE14E-069F-42CA-8CEE-6FFCD8522B1A}" dt="2019-07-27T17:03:18.549" v="1181" actId="26606"/>
          <ac:spMkLst>
            <pc:docMk/>
            <pc:sldMk cId="1961805247" sldId="285"/>
            <ac:spMk id="15" creationId="{10F24D38-B79E-44B4-830E-043F45D96DC2}"/>
          </ac:spMkLst>
        </pc:spChg>
        <pc:spChg chg="add del">
          <ac:chgData name="Sanja Novak" userId="bc2216c5-b7f5-476a-8421-e24cd66fef03" providerId="ADAL" clId="{472DE14E-069F-42CA-8CEE-6FFCD8522B1A}" dt="2019-07-27T17:03:23.232" v="1183" actId="26606"/>
          <ac:spMkLst>
            <pc:docMk/>
            <pc:sldMk cId="1961805247" sldId="285"/>
            <ac:spMk id="18" creationId="{8CA06CD6-90CA-4C45-856C-6771339E1E22}"/>
          </ac:spMkLst>
        </pc:spChg>
        <pc:spChg chg="add del">
          <ac:chgData name="Sanja Novak" userId="bc2216c5-b7f5-476a-8421-e24cd66fef03" providerId="ADAL" clId="{472DE14E-069F-42CA-8CEE-6FFCD8522B1A}" dt="2019-07-27T17:03:26.651" v="1185" actId="26606"/>
          <ac:spMkLst>
            <pc:docMk/>
            <pc:sldMk cId="1961805247" sldId="285"/>
            <ac:spMk id="21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4" creationId="{1DE7243B-5109-444B-8FAF-7437C66BC0E9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5" creationId="{4C5D6221-DA7B-4611-AA26-7D8E349FDE96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7" creationId="{2A6B319F-86FE-4754-878E-06F0804D882B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8" creationId="{DCF7D1B5-3477-499F-ACC5-2C8B07F4EDB3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0" creationId="{1DE7243B-5109-444B-8FAF-7437C66BC0E9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1" creationId="{4C5D6221-DA7B-4611-AA26-7D8E349FDE96}"/>
          </ac:spMkLst>
        </pc:spChg>
        <pc:cxnChg chg="add del">
          <ac:chgData name="Sanja Novak" userId="bc2216c5-b7f5-476a-8421-e24cd66fef03" providerId="ADAL" clId="{472DE14E-069F-42CA-8CEE-6FFCD8522B1A}" dt="2019-07-27T17:03:16.123" v="1177" actId="26606"/>
          <ac:cxnSpMkLst>
            <pc:docMk/>
            <pc:sldMk cId="1961805247" sldId="285"/>
            <ac:cxnSpMk id="11" creationId="{D6206FDC-2777-4D7F-AF9C-73413DA664C9}"/>
          </ac:cxnSpMkLst>
        </pc:cxnChg>
        <pc:cxnChg chg="add del">
          <ac:chgData name="Sanja Novak" userId="bc2216c5-b7f5-476a-8421-e24cd66fef03" providerId="ADAL" clId="{472DE14E-069F-42CA-8CEE-6FFCD8522B1A}" dt="2019-07-27T17:03:18.549" v="1181" actId="26606"/>
          <ac:cxnSpMkLst>
            <pc:docMk/>
            <pc:sldMk cId="1961805247" sldId="285"/>
            <ac:cxnSpMk id="16" creationId="{FC469874-256B-45B3-A79C-7591B4BA1ECC}"/>
          </ac:cxnSpMkLst>
        </pc:cxnChg>
        <pc:cxnChg chg="add del">
          <ac:chgData name="Sanja Novak" userId="bc2216c5-b7f5-476a-8421-e24cd66fef03" providerId="ADAL" clId="{472DE14E-069F-42CA-8CEE-6FFCD8522B1A}" dt="2019-07-27T17:03:23.232" v="1183" actId="26606"/>
          <ac:cxnSpMkLst>
            <pc:docMk/>
            <pc:sldMk cId="1961805247" sldId="285"/>
            <ac:cxnSpMk id="19" creationId="{5021601D-2758-4B15-A31C-FDA184C51B3A}"/>
          </ac:cxnSpMkLst>
        </pc:cxnChg>
        <pc:cxnChg chg="add del">
          <ac:chgData name="Sanja Novak" userId="bc2216c5-b7f5-476a-8421-e24cd66fef03" providerId="ADAL" clId="{472DE14E-069F-42CA-8CEE-6FFCD8522B1A}" dt="2019-07-27T17:03:26.651" v="1185" actId="26606"/>
          <ac:cxnSpMkLst>
            <pc:docMk/>
            <pc:sldMk cId="1961805247" sldId="285"/>
            <ac:cxnSpMk id="22" creationId="{D6206FDC-2777-4D7F-AF9C-73413DA664C9}"/>
          </ac:cxnSpMkLst>
        </pc:cxnChg>
      </pc:sldChg>
      <pc:sldChg chg="addSp delSp modSp add mod setBg">
        <pc:chgData name="Sanja Novak" userId="bc2216c5-b7f5-476a-8421-e24cd66fef03" providerId="ADAL" clId="{472DE14E-069F-42CA-8CEE-6FFCD8522B1A}" dt="2019-08-02T18:05:24.331" v="1607" actId="26606"/>
        <pc:sldMkLst>
          <pc:docMk/>
          <pc:sldMk cId="1634975801" sldId="286"/>
        </pc:sldMkLst>
        <pc:spChg chg="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2" creationId="{17DA1EE5-25E4-4733-BC97-C4C81A161D53}"/>
          </ac:spMkLst>
        </pc:spChg>
        <pc:spChg chg="add del 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8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3.506" v="1596" actId="26606"/>
          <ac:spMkLst>
            <pc:docMk/>
            <pc:sldMk cId="1634975801" sldId="286"/>
            <ac:spMk id="10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5.615" v="1598" actId="26606"/>
          <ac:spMkLst>
            <pc:docMk/>
            <pc:sldMk cId="1634975801" sldId="286"/>
            <ac:spMk id="14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19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1" creationId="{3B854194-185D-494D-905C-7C7CB2E30F6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2" creationId="{B4F5FA0D-0104-4987-8241-EFF7C85B88D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4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20.627" v="1604" actId="26606"/>
          <ac:spMkLst>
            <pc:docMk/>
            <pc:sldMk cId="1634975801" sldId="286"/>
            <ac:spMk id="26" creationId="{46C2E80F-49A6-4372-B103-219D417A55ED}"/>
          </ac:spMkLst>
        </pc:spChg>
        <pc:spChg chg="add del">
          <ac:chgData name="Sanja Novak" userId="bc2216c5-b7f5-476a-8421-e24cd66fef03" providerId="ADAL" clId="{472DE14E-069F-42CA-8CEE-6FFCD8522B1A}" dt="2019-08-02T18:05:24.300" v="1606" actId="26606"/>
          <ac:spMkLst>
            <pc:docMk/>
            <pc:sldMk cId="1634975801" sldId="286"/>
            <ac:spMk id="29" creationId="{46C2E80F-49A6-4372-B103-219D417A55ED}"/>
          </ac:spMkLst>
        </pc:spChg>
        <pc:spChg chg="ad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2" creationId="{46C2E80F-49A6-4372-B103-219D417A55ED}"/>
          </ac:spMkLst>
        </pc:spChg>
        <pc:graphicFrameChg chg="add del">
          <ac:chgData name="Sanja Novak" userId="bc2216c5-b7f5-476a-8421-e24cd66fef03" providerId="ADAL" clId="{472DE14E-069F-42CA-8CEE-6FFCD8522B1A}" dt="2019-08-02T18:05:03.506" v="1596" actId="26606"/>
          <ac:graphicFrameMkLst>
            <pc:docMk/>
            <pc:sldMk cId="1634975801" sldId="286"/>
            <ac:graphicFrameMk id="5" creationId="{25991C78-6BCB-49DB-B414-031FA957AA31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05.615" v="1598" actId="26606"/>
          <ac:graphicFrameMkLst>
            <pc:docMk/>
            <pc:sldMk cId="1634975801" sldId="286"/>
            <ac:graphicFrameMk id="16" creationId="{A8D84AAE-2CB0-483F-98D5-4BE68F60653F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0.627" v="1604" actId="26606"/>
          <ac:graphicFrameMkLst>
            <pc:docMk/>
            <pc:sldMk cId="1634975801" sldId="286"/>
            <ac:graphicFrameMk id="27" creationId="{536FEB25-FDED-45DA-8573-515B4C94B2F9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4.300" v="1606" actId="26606"/>
          <ac:graphicFrameMkLst>
            <pc:docMk/>
            <pc:sldMk cId="1634975801" sldId="286"/>
            <ac:graphicFrameMk id="30" creationId="{A27E6F53-160D-48BB-BC23-4D87564E101D}"/>
          </ac:graphicFrameMkLst>
        </pc:graphicFrameChg>
        <pc:graphicFrameChg chg="add">
          <ac:chgData name="Sanja Novak" userId="bc2216c5-b7f5-476a-8421-e24cd66fef03" providerId="ADAL" clId="{472DE14E-069F-42CA-8CEE-6FFCD8522B1A}" dt="2019-08-02T18:05:24.331" v="1607" actId="26606"/>
          <ac:graphicFrameMkLst>
            <pc:docMk/>
            <pc:sldMk cId="1634975801" sldId="286"/>
            <ac:graphicFrameMk id="33" creationId="{536FEB25-FDED-45DA-8573-515B4C94B2F9}"/>
          </ac:graphicFrameMkLst>
        </pc:graphicFrameChg>
        <pc:picChg chg="add del">
          <ac:chgData name="Sanja Novak" userId="bc2216c5-b7f5-476a-8421-e24cd66fef03" providerId="ADAL" clId="{472DE14E-069F-42CA-8CEE-6FFCD8522B1A}" dt="2019-08-02T18:05:03.506" v="1596" actId="26606"/>
          <ac:picMkLst>
            <pc:docMk/>
            <pc:sldMk cId="1634975801" sldId="286"/>
            <ac:picMk id="12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5.615" v="1598" actId="26606"/>
          <ac:picMkLst>
            <pc:docMk/>
            <pc:sldMk cId="1634975801" sldId="286"/>
            <ac:picMk id="15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7.490" v="1600" actId="26606"/>
          <ac:picMkLst>
            <pc:docMk/>
            <pc:sldMk cId="1634975801" sldId="286"/>
            <ac:picMk id="18" creationId="{3AA16612-ACD2-4A16-8F2B-4514FD6BF28F}"/>
          </ac:picMkLst>
        </pc:picChg>
        <pc:picChg chg="add del">
          <ac:chgData name="Sanja Novak" userId="bc2216c5-b7f5-476a-8421-e24cd66fef03" providerId="ADAL" clId="{472DE14E-069F-42CA-8CEE-6FFCD8522B1A}" dt="2019-08-02T18:05:10.349" v="1602" actId="26606"/>
          <ac:picMkLst>
            <pc:docMk/>
            <pc:sldMk cId="1634975801" sldId="286"/>
            <ac:picMk id="23" creationId="{2897127E-6CEF-446C-BE87-93B7C46E49D1}"/>
          </ac:picMkLst>
        </pc:picChg>
      </pc:sldChg>
      <pc:sldChg chg="add del">
        <pc:chgData name="Sanja Novak" userId="bc2216c5-b7f5-476a-8421-e24cd66fef03" providerId="ADAL" clId="{472DE14E-069F-42CA-8CEE-6FFCD8522B1A}" dt="2019-08-02T17:58:14.064" v="1229" actId="2696"/>
        <pc:sldMkLst>
          <pc:docMk/>
          <pc:sldMk cId="2276657250" sldId="286"/>
        </pc:sldMkLst>
      </pc:sldChg>
      <pc:sldChg chg="add del">
        <pc:chgData name="Sanja Novak" userId="bc2216c5-b7f5-476a-8421-e24cd66fef03" providerId="ADAL" clId="{472DE14E-069F-42CA-8CEE-6FFCD8522B1A}" dt="2019-08-02T18:01:27.599" v="1273"/>
        <pc:sldMkLst>
          <pc:docMk/>
          <pc:sldMk cId="1415272477" sldId="287"/>
        </pc:sldMkLst>
      </pc:sldChg>
      <pc:sldChg chg="addSp delSp modSp add mod setBg">
        <pc:chgData name="Sanja Novak" userId="bc2216c5-b7f5-476a-8421-e24cd66fef03" providerId="ADAL" clId="{472DE14E-069F-42CA-8CEE-6FFCD8522B1A}" dt="2019-08-02T18:04:55.102" v="1594" actId="26606"/>
        <pc:sldMkLst>
          <pc:docMk/>
          <pc:sldMk cId="2559601850" sldId="287"/>
        </pc:sldMkLst>
        <pc:spChg chg="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2" creationId="{716686BF-9989-40CF-8330-241FCDA9144C}"/>
          </ac:spMkLst>
        </pc:spChg>
        <pc:spChg chg="del 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3" creationId="{A4E8B763-F2CC-4088-9D4A-3420A21BC87F}"/>
          </ac:spMkLst>
        </pc:spChg>
        <pc:spChg chg="ad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10" creationId="{4351DFE5-F63D-4BE0-BDA9-E3EB88F01AA5}"/>
          </ac:spMkLst>
        </pc:spChg>
        <pc:graphicFrameChg chg="add">
          <ac:chgData name="Sanja Novak" userId="bc2216c5-b7f5-476a-8421-e24cd66fef03" providerId="ADAL" clId="{472DE14E-069F-42CA-8CEE-6FFCD8522B1A}" dt="2019-08-02T18:04:55.102" v="1594" actId="26606"/>
          <ac:graphicFrameMkLst>
            <pc:docMk/>
            <pc:sldMk cId="2559601850" sldId="287"/>
            <ac:graphicFrameMk id="5" creationId="{5BBD4975-3F11-431D-96F9-E626D4AEA537}"/>
          </ac:graphicFrameMkLst>
        </pc:graphicFrameChg>
        <pc:picChg chg="add">
          <ac:chgData name="Sanja Novak" userId="bc2216c5-b7f5-476a-8421-e24cd66fef03" providerId="ADAL" clId="{472DE14E-069F-42CA-8CEE-6FFCD8522B1A}" dt="2019-08-02T18:04:55.102" v="1594" actId="26606"/>
          <ac:picMkLst>
            <pc:docMk/>
            <pc:sldMk cId="2559601850" sldId="287"/>
            <ac:picMk id="12" creationId="{02DD2BC0-6F29-4B4F-8D61-2DCF6D2E8E73}"/>
          </ac:picMkLst>
        </pc:picChg>
      </pc:sldChg>
      <pc:sldChg chg="addSp modSp add mod setBg">
        <pc:chgData name="Sanja Novak" userId="bc2216c5-b7f5-476a-8421-e24cd66fef03" providerId="ADAL" clId="{472DE14E-069F-42CA-8CEE-6FFCD8522B1A}" dt="2019-08-02T18:10:42.747" v="1807" actId="1076"/>
        <pc:sldMkLst>
          <pc:docMk/>
          <pc:sldMk cId="3508520830" sldId="288"/>
        </pc:sldMkLst>
        <pc:spChg chg="mod">
          <ac:chgData name="Sanja Novak" userId="bc2216c5-b7f5-476a-8421-e24cd66fef03" providerId="ADAL" clId="{472DE14E-069F-42CA-8CEE-6FFCD8522B1A}" dt="2019-08-02T18:10:42.747" v="1807" actId="1076"/>
          <ac:spMkLst>
            <pc:docMk/>
            <pc:sldMk cId="3508520830" sldId="288"/>
            <ac:spMk id="2" creationId="{03FADA7E-DB86-4FC5-9FE2-6EE1440D1A52}"/>
          </ac:spMkLst>
        </pc:spChg>
        <pc:spChg chg="mod ord">
          <ac:chgData name="Sanja Novak" userId="bc2216c5-b7f5-476a-8421-e24cd66fef03" providerId="ADAL" clId="{472DE14E-069F-42CA-8CEE-6FFCD8522B1A}" dt="2019-08-02T18:10:38.138" v="1806" actId="27636"/>
          <ac:spMkLst>
            <pc:docMk/>
            <pc:sldMk cId="3508520830" sldId="288"/>
            <ac:spMk id="3" creationId="{52170433-C4B5-43C3-8240-88515BF40336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9" creationId="{B6C29DB0-17E9-42FF-986E-0B7F493F4D24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11" creationId="{115AD956-A5B6-4760-B8B2-11E2DF6B0212}"/>
          </ac:spMkLst>
        </pc:spChg>
        <pc:picChg chg="add mod">
          <ac:chgData name="Sanja Novak" userId="bc2216c5-b7f5-476a-8421-e24cd66fef03" providerId="ADAL" clId="{472DE14E-069F-42CA-8CEE-6FFCD8522B1A}" dt="2019-08-02T18:07:54.213" v="1670" actId="14100"/>
          <ac:picMkLst>
            <pc:docMk/>
            <pc:sldMk cId="3508520830" sldId="288"/>
            <ac:picMk id="4" creationId="{C60B867B-6F3B-4B5F-AF50-216AB754C7FC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9BD50-1DFE-4D39-89FC-44E0A5BBD3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88581-4036-4102-BBB2-582FDE5863C9}">
      <dgm:prSet/>
      <dgm:spPr/>
      <dgm:t>
        <a:bodyPr/>
        <a:lstStyle/>
        <a:p>
          <a:r>
            <a:rPr lang="hr-HR" b="1" dirty="0"/>
            <a:t>22 učenika-</a:t>
          </a:r>
          <a:r>
            <a:rPr lang="hr-HR" dirty="0"/>
            <a:t> 2 tjedna stručne prakse s </a:t>
          </a:r>
          <a:r>
            <a:rPr lang="hr-HR" b="1" dirty="0"/>
            <a:t>3 nastavnika u pratnji-</a:t>
          </a:r>
          <a:r>
            <a:rPr lang="hr-HR" dirty="0"/>
            <a:t> </a:t>
          </a:r>
        </a:p>
        <a:p>
          <a:r>
            <a:rPr lang="hr-HR" dirty="0"/>
            <a:t>3 tijeka mobilnosti (</a:t>
          </a:r>
          <a:r>
            <a:rPr lang="hr-HR" dirty="0" err="1"/>
            <a:t>Lahti</a:t>
          </a:r>
          <a:r>
            <a:rPr lang="hr-HR" dirty="0"/>
            <a:t>-Finska te Riom i </a:t>
          </a:r>
          <a:r>
            <a:rPr lang="hr-HR" dirty="0" err="1"/>
            <a:t>Echirolles</a:t>
          </a:r>
          <a:r>
            <a:rPr lang="hr-HR" dirty="0"/>
            <a:t>-Francuska)</a:t>
          </a:r>
          <a:endParaRPr lang="en-US" dirty="0"/>
        </a:p>
      </dgm:t>
    </dgm:pt>
    <dgm:pt modelId="{84270531-75C2-43BE-AFD2-39B65168C79F}" type="parTrans" cxnId="{4E614812-09CE-48C9-9AD4-5841ABF8DDB9}">
      <dgm:prSet/>
      <dgm:spPr/>
      <dgm:t>
        <a:bodyPr/>
        <a:lstStyle/>
        <a:p>
          <a:endParaRPr lang="en-US"/>
        </a:p>
      </dgm:t>
    </dgm:pt>
    <dgm:pt modelId="{619A0D4A-A80B-4F63-8534-7A06CEE67F41}" type="sibTrans" cxnId="{4E614812-09CE-48C9-9AD4-5841ABF8DDB9}">
      <dgm:prSet/>
      <dgm:spPr/>
      <dgm:t>
        <a:bodyPr/>
        <a:lstStyle/>
        <a:p>
          <a:endParaRPr lang="en-US"/>
        </a:p>
      </dgm:t>
    </dgm:pt>
    <dgm:pt modelId="{4D6C3CD1-A6EE-417E-B767-42D7E6325610}">
      <dgm:prSet/>
      <dgm:spPr/>
      <dgm:t>
        <a:bodyPr/>
        <a:lstStyle/>
        <a:p>
          <a:r>
            <a:rPr lang="hr-HR" b="1" dirty="0"/>
            <a:t>6 strukovnih nastavnika </a:t>
          </a:r>
          <a:r>
            <a:rPr lang="hr-HR" dirty="0"/>
            <a:t>na stručnom usavršavanju u Finskoj (</a:t>
          </a:r>
          <a:r>
            <a:rPr lang="hr-HR" dirty="0" err="1"/>
            <a:t>Lahti</a:t>
          </a:r>
          <a:r>
            <a:rPr lang="hr-HR" dirty="0"/>
            <a:t>), Francuskoj (</a:t>
          </a:r>
          <a:r>
            <a:rPr lang="hr-HR" dirty="0" err="1"/>
            <a:t>Echirolles</a:t>
          </a:r>
          <a:r>
            <a:rPr lang="hr-HR" dirty="0"/>
            <a:t> i Riom), Litvi (</a:t>
          </a:r>
          <a:r>
            <a:rPr lang="hr-HR" dirty="0" err="1"/>
            <a:t>Kaunas</a:t>
          </a:r>
          <a:r>
            <a:rPr lang="hr-HR" dirty="0"/>
            <a:t>) i Latviji (</a:t>
          </a:r>
          <a:r>
            <a:rPr lang="hr-HR" dirty="0" err="1"/>
            <a:t>Ogre</a:t>
          </a:r>
          <a:r>
            <a:rPr lang="hr-HR" dirty="0"/>
            <a:t>)</a:t>
          </a:r>
          <a:endParaRPr lang="en-US" dirty="0"/>
        </a:p>
      </dgm:t>
    </dgm:pt>
    <dgm:pt modelId="{4AA66C3F-FCCD-4B5C-8178-02EB368B5F32}" type="parTrans" cxnId="{E450C32F-0DEA-4611-A593-FB378D9F7377}">
      <dgm:prSet/>
      <dgm:spPr/>
      <dgm:t>
        <a:bodyPr/>
        <a:lstStyle/>
        <a:p>
          <a:endParaRPr lang="en-US"/>
        </a:p>
      </dgm:t>
    </dgm:pt>
    <dgm:pt modelId="{BE057D2B-2629-44A0-8C5F-C9735C9B23A1}" type="sibTrans" cxnId="{E450C32F-0DEA-4611-A593-FB378D9F7377}">
      <dgm:prSet/>
      <dgm:spPr/>
      <dgm:t>
        <a:bodyPr/>
        <a:lstStyle/>
        <a:p>
          <a:endParaRPr lang="en-US"/>
        </a:p>
      </dgm:t>
    </dgm:pt>
    <dgm:pt modelId="{8289D636-1468-4771-AF70-9D1A31D58664}">
      <dgm:prSet/>
      <dgm:spPr/>
      <dgm:t>
        <a:bodyPr/>
        <a:lstStyle/>
        <a:p>
          <a:r>
            <a:rPr lang="hr-HR" b="1" dirty="0"/>
            <a:t>2 učenika</a:t>
          </a:r>
          <a:r>
            <a:rPr lang="hr-HR" dirty="0"/>
            <a:t>-</a:t>
          </a:r>
          <a:r>
            <a:rPr lang="hr-HR" b="1" dirty="0" err="1"/>
            <a:t>ErasmusPRO</a:t>
          </a:r>
          <a:r>
            <a:rPr lang="hr-HR" b="1" dirty="0"/>
            <a:t> mobilnosti</a:t>
          </a:r>
          <a:r>
            <a:rPr lang="hr-HR" dirty="0"/>
            <a:t>-92 dana u Finskoj, </a:t>
          </a:r>
          <a:r>
            <a:rPr lang="hr-HR" dirty="0" err="1"/>
            <a:t>Jyvaskyli</a:t>
          </a:r>
          <a:r>
            <a:rPr lang="hr-HR" dirty="0"/>
            <a:t> od 15.9.2019.-15.12.2019.; </a:t>
          </a:r>
        </a:p>
        <a:p>
          <a:r>
            <a:rPr lang="hr-HR" dirty="0"/>
            <a:t>1 nastavnica u pratnji-8 dana u listopadu</a:t>
          </a:r>
        </a:p>
      </dgm:t>
    </dgm:pt>
    <dgm:pt modelId="{2B94F41E-E516-4ABE-9624-43368ED6FB99}" type="parTrans" cxnId="{B46C55D5-97B8-49FC-B394-F3E523ABB4C1}">
      <dgm:prSet/>
      <dgm:spPr/>
      <dgm:t>
        <a:bodyPr/>
        <a:lstStyle/>
        <a:p>
          <a:endParaRPr lang="hr-HR"/>
        </a:p>
      </dgm:t>
    </dgm:pt>
    <dgm:pt modelId="{3BE48CF6-C734-4FD6-A66F-FF590E52ABA6}" type="sibTrans" cxnId="{B46C55D5-97B8-49FC-B394-F3E523ABB4C1}">
      <dgm:prSet/>
      <dgm:spPr/>
      <dgm:t>
        <a:bodyPr/>
        <a:lstStyle/>
        <a:p>
          <a:endParaRPr lang="hr-HR"/>
        </a:p>
      </dgm:t>
    </dgm:pt>
    <dgm:pt modelId="{3D4A9BE4-184E-4CF1-8966-0DCD11B40E21}" type="pres">
      <dgm:prSet presAssocID="{E939BD50-1DFE-4D39-89FC-44E0A5BBD3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EDC696-1514-4A9D-A3A0-E66733E9802B}" type="pres">
      <dgm:prSet presAssocID="{0DD88581-4036-4102-BBB2-582FDE5863C9}" presName="hierRoot1" presStyleCnt="0"/>
      <dgm:spPr/>
    </dgm:pt>
    <dgm:pt modelId="{408EB33E-693F-480B-A823-A95B5332FC41}" type="pres">
      <dgm:prSet presAssocID="{0DD88581-4036-4102-BBB2-582FDE5863C9}" presName="composite" presStyleCnt="0"/>
      <dgm:spPr/>
    </dgm:pt>
    <dgm:pt modelId="{DFCCC690-95C3-4F52-9D07-E9810C563D26}" type="pres">
      <dgm:prSet presAssocID="{0DD88581-4036-4102-BBB2-582FDE5863C9}" presName="background" presStyleLbl="node0" presStyleIdx="0" presStyleCnt="3"/>
      <dgm:spPr/>
    </dgm:pt>
    <dgm:pt modelId="{2B550B30-2E52-4009-88A8-3B6341C64BFC}" type="pres">
      <dgm:prSet presAssocID="{0DD88581-4036-4102-BBB2-582FDE5863C9}" presName="text" presStyleLbl="fgAcc0" presStyleIdx="0" presStyleCnt="3" custScaleX="102121" custScaleY="131343">
        <dgm:presLayoutVars>
          <dgm:chPref val="3"/>
        </dgm:presLayoutVars>
      </dgm:prSet>
      <dgm:spPr/>
    </dgm:pt>
    <dgm:pt modelId="{564940D5-06CC-429A-BB91-1F18C14360C5}" type="pres">
      <dgm:prSet presAssocID="{0DD88581-4036-4102-BBB2-582FDE5863C9}" presName="hierChild2" presStyleCnt="0"/>
      <dgm:spPr/>
    </dgm:pt>
    <dgm:pt modelId="{7B636349-FABC-4532-9F53-0895F6859F04}" type="pres">
      <dgm:prSet presAssocID="{4D6C3CD1-A6EE-417E-B767-42D7E6325610}" presName="hierRoot1" presStyleCnt="0"/>
      <dgm:spPr/>
    </dgm:pt>
    <dgm:pt modelId="{CBADF473-711E-464E-8241-FD3E0F76057A}" type="pres">
      <dgm:prSet presAssocID="{4D6C3CD1-A6EE-417E-B767-42D7E6325610}" presName="composite" presStyleCnt="0"/>
      <dgm:spPr/>
    </dgm:pt>
    <dgm:pt modelId="{9B76D140-D7B4-4E3D-8E4B-C564A57A46F1}" type="pres">
      <dgm:prSet presAssocID="{4D6C3CD1-A6EE-417E-B767-42D7E6325610}" presName="background" presStyleLbl="node0" presStyleIdx="1" presStyleCnt="3"/>
      <dgm:spPr/>
    </dgm:pt>
    <dgm:pt modelId="{8195AEE6-D368-402D-A66C-FC15D69B19D5}" type="pres">
      <dgm:prSet presAssocID="{4D6C3CD1-A6EE-417E-B767-42D7E6325610}" presName="text" presStyleLbl="fgAcc0" presStyleIdx="1" presStyleCnt="3" custScaleX="113943" custScaleY="130425" custLinFactX="38956" custLinFactNeighborX="100000" custLinFactNeighborY="4939">
        <dgm:presLayoutVars>
          <dgm:chPref val="3"/>
        </dgm:presLayoutVars>
      </dgm:prSet>
      <dgm:spPr/>
    </dgm:pt>
    <dgm:pt modelId="{1A363EE6-2C96-4520-B336-AB680B327D74}" type="pres">
      <dgm:prSet presAssocID="{4D6C3CD1-A6EE-417E-B767-42D7E6325610}" presName="hierChild2" presStyleCnt="0"/>
      <dgm:spPr/>
    </dgm:pt>
    <dgm:pt modelId="{B5681FB3-DF5E-4C2D-9E06-D12A17FF6DAE}" type="pres">
      <dgm:prSet presAssocID="{8289D636-1468-4771-AF70-9D1A31D58664}" presName="hierRoot1" presStyleCnt="0"/>
      <dgm:spPr/>
    </dgm:pt>
    <dgm:pt modelId="{E9298D6D-9109-45AD-B4B3-9CF06E64CE57}" type="pres">
      <dgm:prSet presAssocID="{8289D636-1468-4771-AF70-9D1A31D58664}" presName="composite" presStyleCnt="0"/>
      <dgm:spPr/>
    </dgm:pt>
    <dgm:pt modelId="{CCEDA3E2-5798-4E91-9335-C18ED6603742}" type="pres">
      <dgm:prSet presAssocID="{8289D636-1468-4771-AF70-9D1A31D58664}" presName="background" presStyleLbl="node0" presStyleIdx="2" presStyleCnt="3"/>
      <dgm:spPr/>
    </dgm:pt>
    <dgm:pt modelId="{043AD7B3-1191-4FB8-B351-936C71AB35AE}" type="pres">
      <dgm:prSet presAssocID="{8289D636-1468-4771-AF70-9D1A31D58664}" presName="text" presStyleLbl="fgAcc0" presStyleIdx="2" presStyleCnt="3" custScaleX="122845" custScaleY="124439" custLinFactX="-36208" custLinFactNeighborX="-100000" custLinFactNeighborY="6289">
        <dgm:presLayoutVars>
          <dgm:chPref val="3"/>
        </dgm:presLayoutVars>
      </dgm:prSet>
      <dgm:spPr/>
    </dgm:pt>
    <dgm:pt modelId="{97B06536-7DDD-4BB6-AC9B-9B4DA6C54770}" type="pres">
      <dgm:prSet presAssocID="{8289D636-1468-4771-AF70-9D1A31D58664}" presName="hierChild2" presStyleCnt="0"/>
      <dgm:spPr/>
    </dgm:pt>
  </dgm:ptLst>
  <dgm:cxnLst>
    <dgm:cxn modelId="{4E614812-09CE-48C9-9AD4-5841ABF8DDB9}" srcId="{E939BD50-1DFE-4D39-89FC-44E0A5BBD37C}" destId="{0DD88581-4036-4102-BBB2-582FDE5863C9}" srcOrd="0" destOrd="0" parTransId="{84270531-75C2-43BE-AFD2-39B65168C79F}" sibTransId="{619A0D4A-A80B-4F63-8534-7A06CEE67F41}"/>
    <dgm:cxn modelId="{E450C32F-0DEA-4611-A593-FB378D9F7377}" srcId="{E939BD50-1DFE-4D39-89FC-44E0A5BBD37C}" destId="{4D6C3CD1-A6EE-417E-B767-42D7E6325610}" srcOrd="1" destOrd="0" parTransId="{4AA66C3F-FCCD-4B5C-8178-02EB368B5F32}" sibTransId="{BE057D2B-2629-44A0-8C5F-C9735C9B23A1}"/>
    <dgm:cxn modelId="{E90A4A3A-E977-4C4A-9F77-5E5B1BBC8990}" type="presOf" srcId="{8289D636-1468-4771-AF70-9D1A31D58664}" destId="{043AD7B3-1191-4FB8-B351-936C71AB35AE}" srcOrd="0" destOrd="0" presId="urn:microsoft.com/office/officeart/2005/8/layout/hierarchy1"/>
    <dgm:cxn modelId="{B7EEE591-CB6F-4FD4-A4B3-92504E062A0F}" type="presOf" srcId="{0DD88581-4036-4102-BBB2-582FDE5863C9}" destId="{2B550B30-2E52-4009-88A8-3B6341C64BFC}" srcOrd="0" destOrd="0" presId="urn:microsoft.com/office/officeart/2005/8/layout/hierarchy1"/>
    <dgm:cxn modelId="{A7BA07A7-9991-4C06-AC53-EDFBB59BD794}" type="presOf" srcId="{E939BD50-1DFE-4D39-89FC-44E0A5BBD37C}" destId="{3D4A9BE4-184E-4CF1-8966-0DCD11B40E21}" srcOrd="0" destOrd="0" presId="urn:microsoft.com/office/officeart/2005/8/layout/hierarchy1"/>
    <dgm:cxn modelId="{5802E4B8-E02E-477E-9CC2-EF7D4E696950}" type="presOf" srcId="{4D6C3CD1-A6EE-417E-B767-42D7E6325610}" destId="{8195AEE6-D368-402D-A66C-FC15D69B19D5}" srcOrd="0" destOrd="0" presId="urn:microsoft.com/office/officeart/2005/8/layout/hierarchy1"/>
    <dgm:cxn modelId="{B46C55D5-97B8-49FC-B394-F3E523ABB4C1}" srcId="{E939BD50-1DFE-4D39-89FC-44E0A5BBD37C}" destId="{8289D636-1468-4771-AF70-9D1A31D58664}" srcOrd="2" destOrd="0" parTransId="{2B94F41E-E516-4ABE-9624-43368ED6FB99}" sibTransId="{3BE48CF6-C734-4FD6-A66F-FF590E52ABA6}"/>
    <dgm:cxn modelId="{303A46BF-61A4-4211-89DE-C3304A43EDDA}" type="presParOf" srcId="{3D4A9BE4-184E-4CF1-8966-0DCD11B40E21}" destId="{6DEDC696-1514-4A9D-A3A0-E66733E9802B}" srcOrd="0" destOrd="0" presId="urn:microsoft.com/office/officeart/2005/8/layout/hierarchy1"/>
    <dgm:cxn modelId="{C77CC45E-2517-48B2-8C0E-7D48F062AF7F}" type="presParOf" srcId="{6DEDC696-1514-4A9D-A3A0-E66733E9802B}" destId="{408EB33E-693F-480B-A823-A95B5332FC41}" srcOrd="0" destOrd="0" presId="urn:microsoft.com/office/officeart/2005/8/layout/hierarchy1"/>
    <dgm:cxn modelId="{3E37902F-1D69-4A20-82DA-CF396182A3A8}" type="presParOf" srcId="{408EB33E-693F-480B-A823-A95B5332FC41}" destId="{DFCCC690-95C3-4F52-9D07-E9810C563D26}" srcOrd="0" destOrd="0" presId="urn:microsoft.com/office/officeart/2005/8/layout/hierarchy1"/>
    <dgm:cxn modelId="{0614F8E0-9941-4E3D-8EE8-93A9DACA2F92}" type="presParOf" srcId="{408EB33E-693F-480B-A823-A95B5332FC41}" destId="{2B550B30-2E52-4009-88A8-3B6341C64BFC}" srcOrd="1" destOrd="0" presId="urn:microsoft.com/office/officeart/2005/8/layout/hierarchy1"/>
    <dgm:cxn modelId="{CDAE92E5-4E7A-45E9-8C46-40C00EFAA5F0}" type="presParOf" srcId="{6DEDC696-1514-4A9D-A3A0-E66733E9802B}" destId="{564940D5-06CC-429A-BB91-1F18C14360C5}" srcOrd="1" destOrd="0" presId="urn:microsoft.com/office/officeart/2005/8/layout/hierarchy1"/>
    <dgm:cxn modelId="{4481A8D5-D222-4F3A-A4EC-F5E9B502CB27}" type="presParOf" srcId="{3D4A9BE4-184E-4CF1-8966-0DCD11B40E21}" destId="{7B636349-FABC-4532-9F53-0895F6859F04}" srcOrd="1" destOrd="0" presId="urn:microsoft.com/office/officeart/2005/8/layout/hierarchy1"/>
    <dgm:cxn modelId="{4C33E118-0124-4450-95A1-BF9902ED581F}" type="presParOf" srcId="{7B636349-FABC-4532-9F53-0895F6859F04}" destId="{CBADF473-711E-464E-8241-FD3E0F76057A}" srcOrd="0" destOrd="0" presId="urn:microsoft.com/office/officeart/2005/8/layout/hierarchy1"/>
    <dgm:cxn modelId="{26497F7E-C07B-4310-827F-113ECC9CDBC9}" type="presParOf" srcId="{CBADF473-711E-464E-8241-FD3E0F76057A}" destId="{9B76D140-D7B4-4E3D-8E4B-C564A57A46F1}" srcOrd="0" destOrd="0" presId="urn:microsoft.com/office/officeart/2005/8/layout/hierarchy1"/>
    <dgm:cxn modelId="{EDDF8205-BA52-4706-B07B-E8734605B0A9}" type="presParOf" srcId="{CBADF473-711E-464E-8241-FD3E0F76057A}" destId="{8195AEE6-D368-402D-A66C-FC15D69B19D5}" srcOrd="1" destOrd="0" presId="urn:microsoft.com/office/officeart/2005/8/layout/hierarchy1"/>
    <dgm:cxn modelId="{43B26BC6-5FBB-4709-B13C-77F5D25B1DE0}" type="presParOf" srcId="{7B636349-FABC-4532-9F53-0895F6859F04}" destId="{1A363EE6-2C96-4520-B336-AB680B327D74}" srcOrd="1" destOrd="0" presId="urn:microsoft.com/office/officeart/2005/8/layout/hierarchy1"/>
    <dgm:cxn modelId="{E4A910EF-D31A-4B45-9BA0-9AC432CB53AD}" type="presParOf" srcId="{3D4A9BE4-184E-4CF1-8966-0DCD11B40E21}" destId="{B5681FB3-DF5E-4C2D-9E06-D12A17FF6DAE}" srcOrd="2" destOrd="0" presId="urn:microsoft.com/office/officeart/2005/8/layout/hierarchy1"/>
    <dgm:cxn modelId="{13E5825D-A474-45EE-AEFC-BC6F666C7C0B}" type="presParOf" srcId="{B5681FB3-DF5E-4C2D-9E06-D12A17FF6DAE}" destId="{E9298D6D-9109-45AD-B4B3-9CF06E64CE57}" srcOrd="0" destOrd="0" presId="urn:microsoft.com/office/officeart/2005/8/layout/hierarchy1"/>
    <dgm:cxn modelId="{872A5031-2D7A-463D-9049-A246F51D9E0D}" type="presParOf" srcId="{E9298D6D-9109-45AD-B4B3-9CF06E64CE57}" destId="{CCEDA3E2-5798-4E91-9335-C18ED6603742}" srcOrd="0" destOrd="0" presId="urn:microsoft.com/office/officeart/2005/8/layout/hierarchy1"/>
    <dgm:cxn modelId="{B1AF7B5F-1018-4CE0-BAFE-D90C7E86E01E}" type="presParOf" srcId="{E9298D6D-9109-45AD-B4B3-9CF06E64CE57}" destId="{043AD7B3-1191-4FB8-B351-936C71AB35AE}" srcOrd="1" destOrd="0" presId="urn:microsoft.com/office/officeart/2005/8/layout/hierarchy1"/>
    <dgm:cxn modelId="{55DBB75F-F008-4E7B-B6DE-1F42F0A59B3A}" type="presParOf" srcId="{B5681FB3-DF5E-4C2D-9E06-D12A17FF6DAE}" destId="{97B06536-7DDD-4BB6-AC9B-9B4DA6C547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BC513-E775-44D3-AE90-A9441E5CDEE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D3B412-83A4-4252-BB25-94686718BD82}">
      <dgm:prSet custT="1"/>
      <dgm:spPr/>
      <dgm:t>
        <a:bodyPr/>
        <a:lstStyle/>
        <a:p>
          <a:r>
            <a:rPr lang="hr-HR" sz="1600" dirty="0"/>
            <a:t>-Upoznavanje s novom opremom i tehnologijama u struci te upoznavanje s drugačijom organizacijom rada, kroz obavljanje stručne prakse u radionicama i sudjelovanje u nastavi u školi-partneru </a:t>
          </a:r>
          <a:endParaRPr lang="en-US" sz="1600" dirty="0"/>
        </a:p>
      </dgm:t>
    </dgm:pt>
    <dgm:pt modelId="{BFB3C747-6CC0-461F-83E1-2D74270DD99D}" type="parTrans" cxnId="{E1A47D7D-6132-43EA-8FC0-63F8ECDC5A07}">
      <dgm:prSet/>
      <dgm:spPr/>
      <dgm:t>
        <a:bodyPr/>
        <a:lstStyle/>
        <a:p>
          <a:endParaRPr lang="en-US"/>
        </a:p>
      </dgm:t>
    </dgm:pt>
    <dgm:pt modelId="{4523B041-E92E-46AE-9161-65150C24380E}" type="sibTrans" cxnId="{E1A47D7D-6132-43EA-8FC0-63F8ECDC5A07}">
      <dgm:prSet/>
      <dgm:spPr/>
      <dgm:t>
        <a:bodyPr/>
        <a:lstStyle/>
        <a:p>
          <a:endParaRPr lang="en-US"/>
        </a:p>
      </dgm:t>
    </dgm:pt>
    <dgm:pt modelId="{A8DEC0A3-BDB0-4F40-8997-0EB522D2FB37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800" dirty="0"/>
            <a:t>Upoznavanje s kulturnim i povijesnim nasljeđem zemlje domaćina </a:t>
          </a:r>
          <a:endParaRPr lang="en-US" sz="1400" dirty="0"/>
        </a:p>
      </dgm:t>
    </dgm:pt>
    <dgm:pt modelId="{27E2AE73-FB89-45B1-8DB7-23CC9976AD4E}" type="parTrans" cxnId="{6CC7F8DB-9B3D-45F9-BCB5-A7FBE79C9079}">
      <dgm:prSet/>
      <dgm:spPr/>
      <dgm:t>
        <a:bodyPr/>
        <a:lstStyle/>
        <a:p>
          <a:endParaRPr lang="en-US"/>
        </a:p>
      </dgm:t>
    </dgm:pt>
    <dgm:pt modelId="{6C91CF79-AA40-46F1-AF4A-7B1DE3C4AE01}" type="sibTrans" cxnId="{6CC7F8DB-9B3D-45F9-BCB5-A7FBE79C9079}">
      <dgm:prSet/>
      <dgm:spPr/>
      <dgm:t>
        <a:bodyPr/>
        <a:lstStyle/>
        <a:p>
          <a:endParaRPr lang="en-US"/>
        </a:p>
      </dgm:t>
    </dgm:pt>
    <dgm:pt modelId="{D0B50477-8614-4CC4-833F-56ED30CD159B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800" dirty="0"/>
            <a:t>Unaprjeđenje socijalnih i komunikacijskih vještina te jezičnih kompetencija </a:t>
          </a:r>
          <a:endParaRPr lang="en-US" sz="1400" dirty="0"/>
        </a:p>
      </dgm:t>
    </dgm:pt>
    <dgm:pt modelId="{707F3158-8698-425D-AAB6-EA939973D288}" type="parTrans" cxnId="{1E8A58D3-23FE-4EAC-88AE-80501B83DD4D}">
      <dgm:prSet/>
      <dgm:spPr/>
      <dgm:t>
        <a:bodyPr/>
        <a:lstStyle/>
        <a:p>
          <a:endParaRPr lang="en-US"/>
        </a:p>
      </dgm:t>
    </dgm:pt>
    <dgm:pt modelId="{B831B133-DBD7-4835-AD4A-4A157575992C}" type="sibTrans" cxnId="{1E8A58D3-23FE-4EAC-88AE-80501B83DD4D}">
      <dgm:prSet/>
      <dgm:spPr/>
      <dgm:t>
        <a:bodyPr/>
        <a:lstStyle/>
        <a:p>
          <a:endParaRPr lang="en-US"/>
        </a:p>
      </dgm:t>
    </dgm:pt>
    <dgm:pt modelId="{D190568C-1219-44DF-960A-34F84B9260E2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600" dirty="0"/>
            <a:t>Poticanje razvoja i usavršavanje transverzalnih vještina: kritičkog promišljanja, preuzimanja inicijative, rješavanja problema i sudjelovanja u timskom radu </a:t>
          </a:r>
          <a:endParaRPr lang="en-US" sz="1400" dirty="0"/>
        </a:p>
      </dgm:t>
    </dgm:pt>
    <dgm:pt modelId="{54871442-33F7-46D3-B680-3D79AB5E24A3}" type="parTrans" cxnId="{9C3A0272-87B2-45C3-B79A-491EF6438E6B}">
      <dgm:prSet/>
      <dgm:spPr/>
      <dgm:t>
        <a:bodyPr/>
        <a:lstStyle/>
        <a:p>
          <a:endParaRPr lang="en-US"/>
        </a:p>
      </dgm:t>
    </dgm:pt>
    <dgm:pt modelId="{005FD843-578E-4D6D-8A38-EA9C364C0393}" type="sibTrans" cxnId="{9C3A0272-87B2-45C3-B79A-491EF6438E6B}">
      <dgm:prSet/>
      <dgm:spPr/>
      <dgm:t>
        <a:bodyPr/>
        <a:lstStyle/>
        <a:p>
          <a:endParaRPr lang="en-US"/>
        </a:p>
      </dgm:t>
    </dgm:pt>
    <dgm:pt modelId="{BA8EA925-BFAD-4026-9CD9-885D82DD7F2B}">
      <dgm:prSet custT="1"/>
      <dgm:spPr/>
      <dgm:t>
        <a:bodyPr/>
        <a:lstStyle/>
        <a:p>
          <a:r>
            <a:rPr lang="hr-HR" sz="1800" dirty="0"/>
            <a:t>-Popularizacija obrtničkih i strukovnih zanimanja</a:t>
          </a:r>
          <a:endParaRPr lang="en-US" sz="1800" dirty="0"/>
        </a:p>
      </dgm:t>
    </dgm:pt>
    <dgm:pt modelId="{2C16EC73-BD07-46A7-A342-2F0592C1ACD3}" type="parTrans" cxnId="{8C4435DB-CB7D-4B46-9B1A-28F9933B1F43}">
      <dgm:prSet/>
      <dgm:spPr/>
      <dgm:t>
        <a:bodyPr/>
        <a:lstStyle/>
        <a:p>
          <a:endParaRPr lang="en-US"/>
        </a:p>
      </dgm:t>
    </dgm:pt>
    <dgm:pt modelId="{8CE7DA91-9746-48BC-85BA-9B5DE2270E67}" type="sibTrans" cxnId="{8C4435DB-CB7D-4B46-9B1A-28F9933B1F43}">
      <dgm:prSet/>
      <dgm:spPr/>
      <dgm:t>
        <a:bodyPr/>
        <a:lstStyle/>
        <a:p>
          <a:endParaRPr lang="en-US"/>
        </a:p>
      </dgm:t>
    </dgm:pt>
    <dgm:pt modelId="{9433A06A-D23F-4B5B-9416-0448CFA712BA}" type="pres">
      <dgm:prSet presAssocID="{0C9BC513-E775-44D3-AE90-A9441E5CDEE4}" presName="Name0" presStyleCnt="0">
        <dgm:presLayoutVars>
          <dgm:dir/>
          <dgm:resizeHandles val="exact"/>
        </dgm:presLayoutVars>
      </dgm:prSet>
      <dgm:spPr/>
    </dgm:pt>
    <dgm:pt modelId="{93EA0A40-633C-463B-838D-A51F5AA02007}" type="pres">
      <dgm:prSet presAssocID="{D8D3B412-83A4-4252-BB25-94686718BD82}" presName="node" presStyleLbl="node1" presStyleIdx="0" presStyleCnt="5" custScaleX="130499" custScaleY="156819">
        <dgm:presLayoutVars>
          <dgm:bulletEnabled val="1"/>
        </dgm:presLayoutVars>
      </dgm:prSet>
      <dgm:spPr/>
    </dgm:pt>
    <dgm:pt modelId="{DB275435-232A-480B-8794-1F85BFF21DAB}" type="pres">
      <dgm:prSet presAssocID="{4523B041-E92E-46AE-9161-65150C24380E}" presName="sibTrans" presStyleLbl="sibTrans1D1" presStyleIdx="0" presStyleCnt="4"/>
      <dgm:spPr/>
    </dgm:pt>
    <dgm:pt modelId="{EADA76C6-8108-4854-BE4E-B130FE342003}" type="pres">
      <dgm:prSet presAssocID="{4523B041-E92E-46AE-9161-65150C24380E}" presName="connectorText" presStyleLbl="sibTrans1D1" presStyleIdx="0" presStyleCnt="4"/>
      <dgm:spPr/>
    </dgm:pt>
    <dgm:pt modelId="{554D0215-317C-4B19-8179-7C3E619283C3}" type="pres">
      <dgm:prSet presAssocID="{A8DEC0A3-BDB0-4F40-8997-0EB522D2FB37}" presName="node" presStyleLbl="node1" presStyleIdx="1" presStyleCnt="5" custScaleX="107298" custScaleY="130486">
        <dgm:presLayoutVars>
          <dgm:bulletEnabled val="1"/>
        </dgm:presLayoutVars>
      </dgm:prSet>
      <dgm:spPr/>
    </dgm:pt>
    <dgm:pt modelId="{B3A9F310-00C9-45C9-AB91-00760A540B0D}" type="pres">
      <dgm:prSet presAssocID="{6C91CF79-AA40-46F1-AF4A-7B1DE3C4AE01}" presName="sibTrans" presStyleLbl="sibTrans1D1" presStyleIdx="1" presStyleCnt="4"/>
      <dgm:spPr/>
    </dgm:pt>
    <dgm:pt modelId="{0B5BF1ED-96C3-47AF-B525-CC580E2D9A07}" type="pres">
      <dgm:prSet presAssocID="{6C91CF79-AA40-46F1-AF4A-7B1DE3C4AE01}" presName="connectorText" presStyleLbl="sibTrans1D1" presStyleIdx="1" presStyleCnt="4"/>
      <dgm:spPr/>
    </dgm:pt>
    <dgm:pt modelId="{D8F0D027-EFF2-43E1-97CE-CBBF142AF04E}" type="pres">
      <dgm:prSet presAssocID="{D0B50477-8614-4CC4-833F-56ED30CD159B}" presName="node" presStyleLbl="node1" presStyleIdx="2" presStyleCnt="5" custScaleX="123828" custScaleY="117171">
        <dgm:presLayoutVars>
          <dgm:bulletEnabled val="1"/>
        </dgm:presLayoutVars>
      </dgm:prSet>
      <dgm:spPr/>
    </dgm:pt>
    <dgm:pt modelId="{CF56EFD6-AE2A-438F-A308-018379137183}" type="pres">
      <dgm:prSet presAssocID="{B831B133-DBD7-4835-AD4A-4A157575992C}" presName="sibTrans" presStyleLbl="sibTrans1D1" presStyleIdx="2" presStyleCnt="4"/>
      <dgm:spPr/>
    </dgm:pt>
    <dgm:pt modelId="{59EBA4A8-CFBB-4439-B9AD-D2A6C680EF2D}" type="pres">
      <dgm:prSet presAssocID="{B831B133-DBD7-4835-AD4A-4A157575992C}" presName="connectorText" presStyleLbl="sibTrans1D1" presStyleIdx="2" presStyleCnt="4"/>
      <dgm:spPr/>
    </dgm:pt>
    <dgm:pt modelId="{B7C664D9-3AE1-41DD-A6E2-FD78E277965F}" type="pres">
      <dgm:prSet presAssocID="{D190568C-1219-44DF-960A-34F84B9260E2}" presName="node" presStyleLbl="node1" presStyleIdx="3" presStyleCnt="5" custScaleX="143179" custScaleY="137300">
        <dgm:presLayoutVars>
          <dgm:bulletEnabled val="1"/>
        </dgm:presLayoutVars>
      </dgm:prSet>
      <dgm:spPr/>
    </dgm:pt>
    <dgm:pt modelId="{EA2E3D13-9863-4A06-A560-1F15891E4F72}" type="pres">
      <dgm:prSet presAssocID="{005FD843-578E-4D6D-8A38-EA9C364C0393}" presName="sibTrans" presStyleLbl="sibTrans1D1" presStyleIdx="3" presStyleCnt="4"/>
      <dgm:spPr/>
    </dgm:pt>
    <dgm:pt modelId="{EC7EB2FD-0F8B-4C22-9F43-B1467251FADF}" type="pres">
      <dgm:prSet presAssocID="{005FD843-578E-4D6D-8A38-EA9C364C0393}" presName="connectorText" presStyleLbl="sibTrans1D1" presStyleIdx="3" presStyleCnt="4"/>
      <dgm:spPr/>
    </dgm:pt>
    <dgm:pt modelId="{8517BFCE-8514-44DD-9464-22DD601FE2F6}" type="pres">
      <dgm:prSet presAssocID="{BA8EA925-BFAD-4026-9CD9-885D82DD7F2B}" presName="node" presStyleLbl="node1" presStyleIdx="4" presStyleCnt="5" custScaleX="127877" custScaleY="129869">
        <dgm:presLayoutVars>
          <dgm:bulletEnabled val="1"/>
        </dgm:presLayoutVars>
      </dgm:prSet>
      <dgm:spPr/>
    </dgm:pt>
  </dgm:ptLst>
  <dgm:cxnLst>
    <dgm:cxn modelId="{FF9EBC01-235F-49EF-93FC-914AF54AEAC8}" type="presOf" srcId="{4523B041-E92E-46AE-9161-65150C24380E}" destId="{EADA76C6-8108-4854-BE4E-B130FE342003}" srcOrd="1" destOrd="0" presId="urn:microsoft.com/office/officeart/2016/7/layout/RepeatingBendingProcessNew"/>
    <dgm:cxn modelId="{67B9AB05-E441-4CF9-850E-E25370094995}" type="presOf" srcId="{D0B50477-8614-4CC4-833F-56ED30CD159B}" destId="{D8F0D027-EFF2-43E1-97CE-CBBF142AF04E}" srcOrd="0" destOrd="0" presId="urn:microsoft.com/office/officeart/2016/7/layout/RepeatingBendingProcessNew"/>
    <dgm:cxn modelId="{93005F12-F3BA-4113-B916-AAFD09BBD0FE}" type="presOf" srcId="{D190568C-1219-44DF-960A-34F84B9260E2}" destId="{B7C664D9-3AE1-41DD-A6E2-FD78E277965F}" srcOrd="0" destOrd="0" presId="urn:microsoft.com/office/officeart/2016/7/layout/RepeatingBendingProcessNew"/>
    <dgm:cxn modelId="{46AFD941-1808-4AB7-A92D-DED0F38D2551}" type="presOf" srcId="{A8DEC0A3-BDB0-4F40-8997-0EB522D2FB37}" destId="{554D0215-317C-4B19-8179-7C3E619283C3}" srcOrd="0" destOrd="0" presId="urn:microsoft.com/office/officeart/2016/7/layout/RepeatingBendingProcessNew"/>
    <dgm:cxn modelId="{3345C243-0D19-4DFE-BF28-D85F247AC8C2}" type="presOf" srcId="{005FD843-578E-4D6D-8A38-EA9C364C0393}" destId="{EC7EB2FD-0F8B-4C22-9F43-B1467251FADF}" srcOrd="1" destOrd="0" presId="urn:microsoft.com/office/officeart/2016/7/layout/RepeatingBendingProcessNew"/>
    <dgm:cxn modelId="{8C489670-23C3-4CED-9776-277AD551B130}" type="presOf" srcId="{4523B041-E92E-46AE-9161-65150C24380E}" destId="{DB275435-232A-480B-8794-1F85BFF21DAB}" srcOrd="0" destOrd="0" presId="urn:microsoft.com/office/officeart/2016/7/layout/RepeatingBendingProcessNew"/>
    <dgm:cxn modelId="{9C3A0272-87B2-45C3-B79A-491EF6438E6B}" srcId="{0C9BC513-E775-44D3-AE90-A9441E5CDEE4}" destId="{D190568C-1219-44DF-960A-34F84B9260E2}" srcOrd="3" destOrd="0" parTransId="{54871442-33F7-46D3-B680-3D79AB5E24A3}" sibTransId="{005FD843-578E-4D6D-8A38-EA9C364C0393}"/>
    <dgm:cxn modelId="{E1A47D7D-6132-43EA-8FC0-63F8ECDC5A07}" srcId="{0C9BC513-E775-44D3-AE90-A9441E5CDEE4}" destId="{D8D3B412-83A4-4252-BB25-94686718BD82}" srcOrd="0" destOrd="0" parTransId="{BFB3C747-6CC0-461F-83E1-2D74270DD99D}" sibTransId="{4523B041-E92E-46AE-9161-65150C24380E}"/>
    <dgm:cxn modelId="{DE74D490-42F4-4693-A351-AA888A55EE17}" type="presOf" srcId="{6C91CF79-AA40-46F1-AF4A-7B1DE3C4AE01}" destId="{0B5BF1ED-96C3-47AF-B525-CC580E2D9A07}" srcOrd="1" destOrd="0" presId="urn:microsoft.com/office/officeart/2016/7/layout/RepeatingBendingProcessNew"/>
    <dgm:cxn modelId="{53229992-22C2-4E05-9C36-081FC8EC181D}" type="presOf" srcId="{BA8EA925-BFAD-4026-9CD9-885D82DD7F2B}" destId="{8517BFCE-8514-44DD-9464-22DD601FE2F6}" srcOrd="0" destOrd="0" presId="urn:microsoft.com/office/officeart/2016/7/layout/RepeatingBendingProcessNew"/>
    <dgm:cxn modelId="{1798FF9A-BF53-4E59-8C1C-BC670F16AAB6}" type="presOf" srcId="{B831B133-DBD7-4835-AD4A-4A157575992C}" destId="{CF56EFD6-AE2A-438F-A308-018379137183}" srcOrd="0" destOrd="0" presId="urn:microsoft.com/office/officeart/2016/7/layout/RepeatingBendingProcessNew"/>
    <dgm:cxn modelId="{874CEAAF-54C7-4C8B-9F7A-855888BC0EAE}" type="presOf" srcId="{005FD843-578E-4D6D-8A38-EA9C364C0393}" destId="{EA2E3D13-9863-4A06-A560-1F15891E4F72}" srcOrd="0" destOrd="0" presId="urn:microsoft.com/office/officeart/2016/7/layout/RepeatingBendingProcessNew"/>
    <dgm:cxn modelId="{B633BFCB-0DAE-4E39-8851-B19EFFAB826C}" type="presOf" srcId="{0C9BC513-E775-44D3-AE90-A9441E5CDEE4}" destId="{9433A06A-D23F-4B5B-9416-0448CFA712BA}" srcOrd="0" destOrd="0" presId="urn:microsoft.com/office/officeart/2016/7/layout/RepeatingBendingProcessNew"/>
    <dgm:cxn modelId="{1E8A58D3-23FE-4EAC-88AE-80501B83DD4D}" srcId="{0C9BC513-E775-44D3-AE90-A9441E5CDEE4}" destId="{D0B50477-8614-4CC4-833F-56ED30CD159B}" srcOrd="2" destOrd="0" parTransId="{707F3158-8698-425D-AAB6-EA939973D288}" sibTransId="{B831B133-DBD7-4835-AD4A-4A157575992C}"/>
    <dgm:cxn modelId="{8C4435DB-CB7D-4B46-9B1A-28F9933B1F43}" srcId="{0C9BC513-E775-44D3-AE90-A9441E5CDEE4}" destId="{BA8EA925-BFAD-4026-9CD9-885D82DD7F2B}" srcOrd="4" destOrd="0" parTransId="{2C16EC73-BD07-46A7-A342-2F0592C1ACD3}" sibTransId="{8CE7DA91-9746-48BC-85BA-9B5DE2270E67}"/>
    <dgm:cxn modelId="{6CC7F8DB-9B3D-45F9-BCB5-A7FBE79C9079}" srcId="{0C9BC513-E775-44D3-AE90-A9441E5CDEE4}" destId="{A8DEC0A3-BDB0-4F40-8997-0EB522D2FB37}" srcOrd="1" destOrd="0" parTransId="{27E2AE73-FB89-45B1-8DB7-23CC9976AD4E}" sibTransId="{6C91CF79-AA40-46F1-AF4A-7B1DE3C4AE01}"/>
    <dgm:cxn modelId="{EE65A3DD-82F2-48E2-85DD-A148D3C22C24}" type="presOf" srcId="{B831B133-DBD7-4835-AD4A-4A157575992C}" destId="{59EBA4A8-CFBB-4439-B9AD-D2A6C680EF2D}" srcOrd="1" destOrd="0" presId="urn:microsoft.com/office/officeart/2016/7/layout/RepeatingBendingProcessNew"/>
    <dgm:cxn modelId="{168245EA-3B38-4B28-B7CD-5B2DC10A2B02}" type="presOf" srcId="{D8D3B412-83A4-4252-BB25-94686718BD82}" destId="{93EA0A40-633C-463B-838D-A51F5AA02007}" srcOrd="0" destOrd="0" presId="urn:microsoft.com/office/officeart/2016/7/layout/RepeatingBendingProcessNew"/>
    <dgm:cxn modelId="{7D3A00F5-D9F8-4EA8-8A6D-EEAC942E6B83}" type="presOf" srcId="{6C91CF79-AA40-46F1-AF4A-7B1DE3C4AE01}" destId="{B3A9F310-00C9-45C9-AB91-00760A540B0D}" srcOrd="0" destOrd="0" presId="urn:microsoft.com/office/officeart/2016/7/layout/RepeatingBendingProcessNew"/>
    <dgm:cxn modelId="{F777007C-5ECF-4F05-A5D7-2BF3EE53C6A4}" type="presParOf" srcId="{9433A06A-D23F-4B5B-9416-0448CFA712BA}" destId="{93EA0A40-633C-463B-838D-A51F5AA02007}" srcOrd="0" destOrd="0" presId="urn:microsoft.com/office/officeart/2016/7/layout/RepeatingBendingProcessNew"/>
    <dgm:cxn modelId="{8AC5225D-7744-4D5D-B3EC-E874DA50446E}" type="presParOf" srcId="{9433A06A-D23F-4B5B-9416-0448CFA712BA}" destId="{DB275435-232A-480B-8794-1F85BFF21DAB}" srcOrd="1" destOrd="0" presId="urn:microsoft.com/office/officeart/2016/7/layout/RepeatingBendingProcessNew"/>
    <dgm:cxn modelId="{2D1A5C54-8838-4148-84C5-AD2C0A660176}" type="presParOf" srcId="{DB275435-232A-480B-8794-1F85BFF21DAB}" destId="{EADA76C6-8108-4854-BE4E-B130FE342003}" srcOrd="0" destOrd="0" presId="urn:microsoft.com/office/officeart/2016/7/layout/RepeatingBendingProcessNew"/>
    <dgm:cxn modelId="{AA294188-24AB-431C-B6C4-089B7416B624}" type="presParOf" srcId="{9433A06A-D23F-4B5B-9416-0448CFA712BA}" destId="{554D0215-317C-4B19-8179-7C3E619283C3}" srcOrd="2" destOrd="0" presId="urn:microsoft.com/office/officeart/2016/7/layout/RepeatingBendingProcessNew"/>
    <dgm:cxn modelId="{CA3EB2E7-F58C-42F7-A638-5E45F5A47863}" type="presParOf" srcId="{9433A06A-D23F-4B5B-9416-0448CFA712BA}" destId="{B3A9F310-00C9-45C9-AB91-00760A540B0D}" srcOrd="3" destOrd="0" presId="urn:microsoft.com/office/officeart/2016/7/layout/RepeatingBendingProcessNew"/>
    <dgm:cxn modelId="{3A7D5C16-1BD7-488A-ACA3-54B834FB9140}" type="presParOf" srcId="{B3A9F310-00C9-45C9-AB91-00760A540B0D}" destId="{0B5BF1ED-96C3-47AF-B525-CC580E2D9A07}" srcOrd="0" destOrd="0" presId="urn:microsoft.com/office/officeart/2016/7/layout/RepeatingBendingProcessNew"/>
    <dgm:cxn modelId="{6C7FC88D-8CD1-47A9-A8CB-B254C8708847}" type="presParOf" srcId="{9433A06A-D23F-4B5B-9416-0448CFA712BA}" destId="{D8F0D027-EFF2-43E1-97CE-CBBF142AF04E}" srcOrd="4" destOrd="0" presId="urn:microsoft.com/office/officeart/2016/7/layout/RepeatingBendingProcessNew"/>
    <dgm:cxn modelId="{E16FE125-2F6A-4F91-9AAD-3D5FCC8977BA}" type="presParOf" srcId="{9433A06A-D23F-4B5B-9416-0448CFA712BA}" destId="{CF56EFD6-AE2A-438F-A308-018379137183}" srcOrd="5" destOrd="0" presId="urn:microsoft.com/office/officeart/2016/7/layout/RepeatingBendingProcessNew"/>
    <dgm:cxn modelId="{CC8609C8-B5F4-4629-AC3E-48A56D0C1CC0}" type="presParOf" srcId="{CF56EFD6-AE2A-438F-A308-018379137183}" destId="{59EBA4A8-CFBB-4439-B9AD-D2A6C680EF2D}" srcOrd="0" destOrd="0" presId="urn:microsoft.com/office/officeart/2016/7/layout/RepeatingBendingProcessNew"/>
    <dgm:cxn modelId="{73C65322-362B-4B39-BDC7-B0E20148626F}" type="presParOf" srcId="{9433A06A-D23F-4B5B-9416-0448CFA712BA}" destId="{B7C664D9-3AE1-41DD-A6E2-FD78E277965F}" srcOrd="6" destOrd="0" presId="urn:microsoft.com/office/officeart/2016/7/layout/RepeatingBendingProcessNew"/>
    <dgm:cxn modelId="{426D3A8E-0E73-4D2A-B789-FE36FD28E11E}" type="presParOf" srcId="{9433A06A-D23F-4B5B-9416-0448CFA712BA}" destId="{EA2E3D13-9863-4A06-A560-1F15891E4F72}" srcOrd="7" destOrd="0" presId="urn:microsoft.com/office/officeart/2016/7/layout/RepeatingBendingProcessNew"/>
    <dgm:cxn modelId="{19B10B3B-586D-40FC-9AC2-D157566368F7}" type="presParOf" srcId="{EA2E3D13-9863-4A06-A560-1F15891E4F72}" destId="{EC7EB2FD-0F8B-4C22-9F43-B1467251FADF}" srcOrd="0" destOrd="0" presId="urn:microsoft.com/office/officeart/2016/7/layout/RepeatingBendingProcessNew"/>
    <dgm:cxn modelId="{594DEF55-E410-4874-912D-7B391F1D0212}" type="presParOf" srcId="{9433A06A-D23F-4B5B-9416-0448CFA712BA}" destId="{8517BFCE-8514-44DD-9464-22DD601FE2F6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562C7-88FF-468D-8318-318664C279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E0DB8-A779-4021-91B6-7B163152C31D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dirty="0">
            <a:solidFill>
              <a:schemeClr val="tx1"/>
            </a:solidFill>
          </a:endParaRPr>
        </a:p>
      </dgm:t>
    </dgm:pt>
    <dgm:pt modelId="{C7C6D5A4-CCDB-4885-93F1-20FBD984DD33}" type="parTrans" cxnId="{BD82662A-9373-4C59-9A5B-2D5EB7D9B23A}">
      <dgm:prSet/>
      <dgm:spPr/>
      <dgm:t>
        <a:bodyPr/>
        <a:lstStyle/>
        <a:p>
          <a:endParaRPr lang="en-US"/>
        </a:p>
      </dgm:t>
    </dgm:pt>
    <dgm:pt modelId="{8CB80E3E-B6AC-4F89-88BA-50B9A7D3A51F}" type="sibTrans" cxnId="{BD82662A-9373-4C59-9A5B-2D5EB7D9B23A}">
      <dgm:prSet/>
      <dgm:spPr/>
      <dgm:t>
        <a:bodyPr/>
        <a:lstStyle/>
        <a:p>
          <a:endParaRPr lang="en-US"/>
        </a:p>
      </dgm:t>
    </dgm:pt>
    <dgm:pt modelId="{50042E6D-D9E7-4396-9465-121BA5239C7A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dirty="0">
            <a:solidFill>
              <a:schemeClr val="tx1"/>
            </a:solidFill>
          </a:endParaRPr>
        </a:p>
      </dgm:t>
    </dgm:pt>
    <dgm:pt modelId="{C377777C-4357-4920-A741-6A747BC33D1A}" type="parTrans" cxnId="{70BA260B-692A-44BC-80EA-F81097718E56}">
      <dgm:prSet/>
      <dgm:spPr/>
      <dgm:t>
        <a:bodyPr/>
        <a:lstStyle/>
        <a:p>
          <a:endParaRPr lang="en-US"/>
        </a:p>
      </dgm:t>
    </dgm:pt>
    <dgm:pt modelId="{8D3A7AF9-1347-4AE8-AAED-BBE910997897}" type="sibTrans" cxnId="{70BA260B-692A-44BC-80EA-F81097718E56}">
      <dgm:prSet/>
      <dgm:spPr/>
      <dgm:t>
        <a:bodyPr/>
        <a:lstStyle/>
        <a:p>
          <a:endParaRPr lang="en-US"/>
        </a:p>
      </dgm:t>
    </dgm:pt>
    <dgm:pt modelId="{6AD311A8-3C01-4EF7-91BF-6F9ACB46544C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Odabir</a:t>
          </a:r>
          <a:r>
            <a:rPr lang="hr-HR" sz="1800">
              <a:solidFill>
                <a:schemeClr val="tx1"/>
              </a:solidFill>
            </a:rPr>
            <a:t> </a:t>
          </a:r>
          <a:r>
            <a:rPr lang="hr-HR" sz="2000">
              <a:solidFill>
                <a:schemeClr val="tx1"/>
              </a:solidFill>
            </a:rPr>
            <a:t>kandidata</a:t>
          </a:r>
          <a:endParaRPr lang="en-US" sz="1800" dirty="0">
            <a:solidFill>
              <a:schemeClr val="tx1"/>
            </a:solidFill>
          </a:endParaRPr>
        </a:p>
      </dgm:t>
    </dgm:pt>
    <dgm:pt modelId="{05A18E2D-B478-4569-A183-DD004CD2E3EA}" type="parTrans" cxnId="{E0891936-8735-4405-9338-82388F9583F6}">
      <dgm:prSet/>
      <dgm:spPr/>
      <dgm:t>
        <a:bodyPr/>
        <a:lstStyle/>
        <a:p>
          <a:endParaRPr lang="en-US"/>
        </a:p>
      </dgm:t>
    </dgm:pt>
    <dgm:pt modelId="{DE46D22E-A7D6-43C8-AA14-6235894D67AD}" type="sibTrans" cxnId="{E0891936-8735-4405-9338-82388F9583F6}">
      <dgm:prSet/>
      <dgm:spPr/>
      <dgm:t>
        <a:bodyPr/>
        <a:lstStyle/>
        <a:p>
          <a:endParaRPr lang="en-US"/>
        </a:p>
      </dgm:t>
    </dgm:pt>
    <dgm:pt modelId="{B881AEEB-BB0C-4D70-AF5A-40CB4E41F2B2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Roditeljski sastanci</a:t>
          </a:r>
          <a:endParaRPr lang="en-US" sz="2000" dirty="0">
            <a:solidFill>
              <a:schemeClr val="tx1"/>
            </a:solidFill>
          </a:endParaRPr>
        </a:p>
      </dgm:t>
    </dgm:pt>
    <dgm:pt modelId="{801BAC77-1E85-494B-827E-2E0263157A81}" type="parTrans" cxnId="{73F5CDE5-BC88-4DFE-994E-9885FC5AF40D}">
      <dgm:prSet/>
      <dgm:spPr/>
      <dgm:t>
        <a:bodyPr/>
        <a:lstStyle/>
        <a:p>
          <a:endParaRPr lang="en-US"/>
        </a:p>
      </dgm:t>
    </dgm:pt>
    <dgm:pt modelId="{0EB66142-77EA-4AFA-925F-E2D56EAE79AE}" type="sibTrans" cxnId="{73F5CDE5-BC88-4DFE-994E-9885FC5AF40D}">
      <dgm:prSet/>
      <dgm:spPr/>
      <dgm:t>
        <a:bodyPr/>
        <a:lstStyle/>
        <a:p>
          <a:endParaRPr lang="en-US"/>
        </a:p>
      </dgm:t>
    </dgm:pt>
    <dgm:pt modelId="{A288AAD1-68F5-4D05-A07C-B0D9CE08B601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Organiziranje mobilnosti (kupovina avionskih </a:t>
          </a:r>
          <a:r>
            <a:rPr lang="hr-HR" sz="2000" dirty="0" err="1">
              <a:solidFill>
                <a:schemeClr val="tx1"/>
              </a:solidFill>
            </a:rPr>
            <a:t>karata,dogovor</a:t>
          </a:r>
          <a:r>
            <a:rPr lang="hr-HR" sz="2000" dirty="0">
              <a:solidFill>
                <a:schemeClr val="tx1"/>
              </a:solidFill>
            </a:rPr>
            <a:t> smještaj, osiguranje...)</a:t>
          </a:r>
          <a:endParaRPr lang="en-US" sz="2000" dirty="0">
            <a:solidFill>
              <a:schemeClr val="tx1"/>
            </a:solidFill>
          </a:endParaRPr>
        </a:p>
      </dgm:t>
    </dgm:pt>
    <dgm:pt modelId="{8DB2FAFE-8455-4F43-AB21-D57EB1E6E662}" type="parTrans" cxnId="{B0EBEBF7-9C2E-4674-BFDB-BE49E60B6395}">
      <dgm:prSet/>
      <dgm:spPr/>
      <dgm:t>
        <a:bodyPr/>
        <a:lstStyle/>
        <a:p>
          <a:endParaRPr lang="en-US"/>
        </a:p>
      </dgm:t>
    </dgm:pt>
    <dgm:pt modelId="{7CFAB8A5-FE59-4EE5-A771-1C3BBB46E80F}" type="sibTrans" cxnId="{B0EBEBF7-9C2E-4674-BFDB-BE49E60B6395}">
      <dgm:prSet/>
      <dgm:spPr/>
      <dgm:t>
        <a:bodyPr/>
        <a:lstStyle/>
        <a:p>
          <a:endParaRPr lang="en-US"/>
        </a:p>
      </dgm:t>
    </dgm:pt>
    <dgm:pt modelId="{7A4CC78D-728B-428F-916D-BF1A4ADEDC0F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Potpisivanje Ugovora sa sudionicima</a:t>
          </a:r>
          <a:endParaRPr lang="en-US" sz="2000" dirty="0">
            <a:solidFill>
              <a:schemeClr val="tx1"/>
            </a:solidFill>
          </a:endParaRPr>
        </a:p>
      </dgm:t>
    </dgm:pt>
    <dgm:pt modelId="{FCC56565-757E-4D94-B8DB-3D0936475870}" type="parTrans" cxnId="{8A8A7EC6-7F3B-4BFF-B802-1C23739B33E5}">
      <dgm:prSet/>
      <dgm:spPr/>
      <dgm:t>
        <a:bodyPr/>
        <a:lstStyle/>
        <a:p>
          <a:endParaRPr lang="en-US"/>
        </a:p>
      </dgm:t>
    </dgm:pt>
    <dgm:pt modelId="{3FFAF7C6-3068-4DD4-B6DB-1854602BE5CC}" type="sibTrans" cxnId="{8A8A7EC6-7F3B-4BFF-B802-1C23739B33E5}">
      <dgm:prSet/>
      <dgm:spPr/>
      <dgm:t>
        <a:bodyPr/>
        <a:lstStyle/>
        <a:p>
          <a:endParaRPr lang="en-US"/>
        </a:p>
      </dgm:t>
    </dgm:pt>
    <dgm:pt modelId="{57909311-2DE0-4A6F-83CE-1C83762AA5AE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dirty="0">
            <a:solidFill>
              <a:schemeClr val="tx1"/>
            </a:solidFill>
          </a:endParaRPr>
        </a:p>
      </dgm:t>
    </dgm:pt>
    <dgm:pt modelId="{E56BBC39-3774-4F61-B129-C9F36911DE97}" type="parTrans" cxnId="{F4C746D3-B84B-42F0-833C-E1A44A990EEA}">
      <dgm:prSet/>
      <dgm:spPr/>
      <dgm:t>
        <a:bodyPr/>
        <a:lstStyle/>
        <a:p>
          <a:endParaRPr lang="en-US"/>
        </a:p>
      </dgm:t>
    </dgm:pt>
    <dgm:pt modelId="{981F1D90-F6AD-4C26-B5BF-B4D87F95D458}" type="sibTrans" cxnId="{F4C746D3-B84B-42F0-833C-E1A44A990EEA}">
      <dgm:prSet/>
      <dgm:spPr/>
      <dgm:t>
        <a:bodyPr/>
        <a:lstStyle/>
        <a:p>
          <a:endParaRPr lang="en-US"/>
        </a:p>
      </dgm:t>
    </dgm:pt>
    <dgm:pt modelId="{9EC00F7C-0F47-4546-AE52-62AAB18D5E0E}">
      <dgm:prSet custT="1"/>
      <dgm:spPr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Mobilnost</a:t>
          </a:r>
          <a:endParaRPr lang="en-US" sz="2000" dirty="0">
            <a:solidFill>
              <a:schemeClr val="tx1"/>
            </a:solidFill>
          </a:endParaRPr>
        </a:p>
      </dgm:t>
    </dgm:pt>
    <dgm:pt modelId="{8A5207DB-E2C5-4959-BBD4-2D3B5344C7BB}" type="parTrans" cxnId="{BC1427F7-4D2D-4837-B27F-E31CC8ACD0A1}">
      <dgm:prSet/>
      <dgm:spPr/>
      <dgm:t>
        <a:bodyPr/>
        <a:lstStyle/>
        <a:p>
          <a:endParaRPr lang="en-US"/>
        </a:p>
      </dgm:t>
    </dgm:pt>
    <dgm:pt modelId="{44A87C45-1E1E-484E-A34F-9A85BDE59C80}" type="sibTrans" cxnId="{BC1427F7-4D2D-4837-B27F-E31CC8ACD0A1}">
      <dgm:prSet/>
      <dgm:spPr/>
      <dgm:t>
        <a:bodyPr/>
        <a:lstStyle/>
        <a:p>
          <a:endParaRPr lang="en-US"/>
        </a:p>
      </dgm:t>
    </dgm:pt>
    <dgm:pt modelId="{ECB32792-6A1E-43CC-8073-1FC28140E712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Evaluacija, diseminacija rezultata</a:t>
          </a:r>
          <a:endParaRPr lang="en-US" sz="2000" dirty="0">
            <a:solidFill>
              <a:schemeClr val="tx1"/>
            </a:solidFill>
          </a:endParaRPr>
        </a:p>
      </dgm:t>
    </dgm:pt>
    <dgm:pt modelId="{B0FF3059-6445-44B6-A055-9D80B2088F23}" type="parTrans" cxnId="{0827E6EF-156B-457A-B63D-2774C9309556}">
      <dgm:prSet/>
      <dgm:spPr/>
      <dgm:t>
        <a:bodyPr/>
        <a:lstStyle/>
        <a:p>
          <a:endParaRPr lang="en-US"/>
        </a:p>
      </dgm:t>
    </dgm:pt>
    <dgm:pt modelId="{65F33389-46E6-469D-A282-A906B5092728}" type="sibTrans" cxnId="{0827E6EF-156B-457A-B63D-2774C9309556}">
      <dgm:prSet/>
      <dgm:spPr/>
      <dgm:t>
        <a:bodyPr/>
        <a:lstStyle/>
        <a:p>
          <a:endParaRPr lang="en-US"/>
        </a:p>
      </dgm:t>
    </dgm:pt>
    <dgm:pt modelId="{CDCDBB3F-91D4-45EF-9F4D-3218DCC9AA5F}">
      <dgm:prSet custT="1"/>
      <dgm:spPr/>
      <dgm:t>
        <a:bodyPr/>
        <a:lstStyle/>
        <a:p>
          <a:r>
            <a:rPr lang="hr-HR" sz="2000" b="0">
              <a:solidFill>
                <a:schemeClr val="tx1"/>
              </a:solidFill>
            </a:rPr>
            <a:t>Priznavanje ishoda učenja</a:t>
          </a:r>
          <a:endParaRPr lang="en-US" sz="2000" b="0" dirty="0">
            <a:solidFill>
              <a:schemeClr val="tx1"/>
            </a:solidFill>
          </a:endParaRPr>
        </a:p>
      </dgm:t>
    </dgm:pt>
    <dgm:pt modelId="{A1FBFC7F-8B97-4078-B981-60F2D6E0EB05}" type="sibTrans" cxnId="{9E4DFE5D-4B22-410D-AF34-F6B63DE727CE}">
      <dgm:prSet/>
      <dgm:spPr/>
      <dgm:t>
        <a:bodyPr/>
        <a:lstStyle/>
        <a:p>
          <a:endParaRPr lang="en-US"/>
        </a:p>
      </dgm:t>
    </dgm:pt>
    <dgm:pt modelId="{BD43B3D6-0560-45C2-B3E6-A351B8F9A363}" type="parTrans" cxnId="{9E4DFE5D-4B22-410D-AF34-F6B63DE727CE}">
      <dgm:prSet/>
      <dgm:spPr/>
      <dgm:t>
        <a:bodyPr/>
        <a:lstStyle/>
        <a:p>
          <a:endParaRPr lang="en-US"/>
        </a:p>
      </dgm:t>
    </dgm:pt>
    <dgm:pt modelId="{7BF67358-B847-4A4D-A2CC-31B11070CE64}" type="pres">
      <dgm:prSet presAssocID="{7B9562C7-88FF-468D-8318-318664C27970}" presName="linear" presStyleCnt="0">
        <dgm:presLayoutVars>
          <dgm:animLvl val="lvl"/>
          <dgm:resizeHandles val="exact"/>
        </dgm:presLayoutVars>
      </dgm:prSet>
      <dgm:spPr/>
    </dgm:pt>
    <dgm:pt modelId="{979C7EAA-6416-4DEB-96FD-A6BFF52FB4D9}" type="pres">
      <dgm:prSet presAssocID="{33BE0DB8-A779-4021-91B6-7B163152C31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0B2A74-6240-4390-85DB-F949B3AAC9C4}" type="pres">
      <dgm:prSet presAssocID="{8CB80E3E-B6AC-4F89-88BA-50B9A7D3A51F}" presName="spacer" presStyleCnt="0"/>
      <dgm:spPr/>
    </dgm:pt>
    <dgm:pt modelId="{5C01B7E6-81C2-432A-8327-DB29598F61E4}" type="pres">
      <dgm:prSet presAssocID="{50042E6D-D9E7-4396-9465-121BA5239C7A}" presName="parentText" presStyleLbl="node1" presStyleIdx="1" presStyleCnt="10" custLinFactY="-6905" custLinFactNeighborX="0" custLinFactNeighborY="-100000">
        <dgm:presLayoutVars>
          <dgm:chMax val="0"/>
          <dgm:bulletEnabled val="1"/>
        </dgm:presLayoutVars>
      </dgm:prSet>
      <dgm:spPr/>
    </dgm:pt>
    <dgm:pt modelId="{0DEEB609-F62D-45B3-BA51-457AE38907DD}" type="pres">
      <dgm:prSet presAssocID="{8D3A7AF9-1347-4AE8-AAED-BBE910997897}" presName="spacer" presStyleCnt="0"/>
      <dgm:spPr/>
    </dgm:pt>
    <dgm:pt modelId="{89DD304F-9231-4A0A-A4C6-DDD70B32AAF8}" type="pres">
      <dgm:prSet presAssocID="{6AD311A8-3C01-4EF7-91BF-6F9ACB46544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9A794C7-C79D-4FA3-8A36-2A8F84A34AA5}" type="pres">
      <dgm:prSet presAssocID="{DE46D22E-A7D6-43C8-AA14-6235894D67AD}" presName="spacer" presStyleCnt="0"/>
      <dgm:spPr/>
    </dgm:pt>
    <dgm:pt modelId="{A2F4E083-4A45-437A-AAB9-669DAE1D2260}" type="pres">
      <dgm:prSet presAssocID="{B881AEEB-BB0C-4D70-AF5A-40CB4E41F2B2}" presName="parentText" presStyleLbl="node1" presStyleIdx="3" presStyleCnt="10" custLinFactNeighborX="0">
        <dgm:presLayoutVars>
          <dgm:chMax val="0"/>
          <dgm:bulletEnabled val="1"/>
        </dgm:presLayoutVars>
      </dgm:prSet>
      <dgm:spPr/>
    </dgm:pt>
    <dgm:pt modelId="{6D39BF1A-1925-4397-A2FF-CE368808A90B}" type="pres">
      <dgm:prSet presAssocID="{0EB66142-77EA-4AFA-925F-E2D56EAE79AE}" presName="spacer" presStyleCnt="0"/>
      <dgm:spPr/>
    </dgm:pt>
    <dgm:pt modelId="{71070485-5342-438E-9FB3-9F53824C6F3D}" type="pres">
      <dgm:prSet presAssocID="{A288AAD1-68F5-4D05-A07C-B0D9CE08B60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04BF16C-3B79-4EA8-9B77-5DD0B5245C67}" type="pres">
      <dgm:prSet presAssocID="{7CFAB8A5-FE59-4EE5-A771-1C3BBB46E80F}" presName="spacer" presStyleCnt="0"/>
      <dgm:spPr/>
    </dgm:pt>
    <dgm:pt modelId="{8842E899-F081-4557-B44D-8D287F2BEE24}" type="pres">
      <dgm:prSet presAssocID="{7A4CC78D-728B-428F-916D-BF1A4ADEDC0F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5821C1FC-CFE6-43C3-84D4-1B9ACA43A799}" type="pres">
      <dgm:prSet presAssocID="{3FFAF7C6-3068-4DD4-B6DB-1854602BE5CC}" presName="spacer" presStyleCnt="0"/>
      <dgm:spPr/>
    </dgm:pt>
    <dgm:pt modelId="{99B033D8-AE4A-4F9C-AC26-B9DB956FBC21}" type="pres">
      <dgm:prSet presAssocID="{57909311-2DE0-4A6F-83CE-1C83762AA5AE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3F261BB2-5BE3-4302-B970-543BD905572E}" type="pres">
      <dgm:prSet presAssocID="{981F1D90-F6AD-4C26-B5BF-B4D87F95D458}" presName="spacer" presStyleCnt="0"/>
      <dgm:spPr/>
    </dgm:pt>
    <dgm:pt modelId="{2CEB1442-AA38-49B1-89D4-21FCEF1924F9}" type="pres">
      <dgm:prSet presAssocID="{9EC00F7C-0F47-4546-AE52-62AAB18D5E0E}" presName="parentText" presStyleLbl="node1" presStyleIdx="7" presStyleCnt="10" custLinFactNeighborX="0">
        <dgm:presLayoutVars>
          <dgm:chMax val="0"/>
          <dgm:bulletEnabled val="1"/>
        </dgm:presLayoutVars>
      </dgm:prSet>
      <dgm:spPr/>
    </dgm:pt>
    <dgm:pt modelId="{B6444A2C-52E9-4E31-B073-1FCF03D1957C}" type="pres">
      <dgm:prSet presAssocID="{44A87C45-1E1E-484E-A34F-9A85BDE59C80}" presName="spacer" presStyleCnt="0"/>
      <dgm:spPr/>
    </dgm:pt>
    <dgm:pt modelId="{584999F0-453F-4D08-9312-5E73D35EF0D2}" type="pres">
      <dgm:prSet presAssocID="{CDCDBB3F-91D4-45EF-9F4D-3218DCC9AA5F}" presName="parentText" presStyleLbl="node1" presStyleIdx="8" presStyleCnt="10" custScaleY="108314" custLinFactY="-2078" custLinFactNeighborX="739" custLinFactNeighborY="-100000">
        <dgm:presLayoutVars>
          <dgm:chMax val="0"/>
          <dgm:bulletEnabled val="1"/>
        </dgm:presLayoutVars>
      </dgm:prSet>
      <dgm:spPr/>
    </dgm:pt>
    <dgm:pt modelId="{86154790-038F-4AB8-B597-83F08BE3FA0F}" type="pres">
      <dgm:prSet presAssocID="{A1FBFC7F-8B97-4078-B981-60F2D6E0EB05}" presName="spacer" presStyleCnt="0"/>
      <dgm:spPr/>
    </dgm:pt>
    <dgm:pt modelId="{8D21E12A-5D9C-4DB1-A2DD-74E02732A650}" type="pres">
      <dgm:prSet presAssocID="{ECB32792-6A1E-43CC-8073-1FC28140E71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0BA260B-692A-44BC-80EA-F81097718E56}" srcId="{7B9562C7-88FF-468D-8318-318664C27970}" destId="{50042E6D-D9E7-4396-9465-121BA5239C7A}" srcOrd="1" destOrd="0" parTransId="{C377777C-4357-4920-A741-6A747BC33D1A}" sibTransId="{8D3A7AF9-1347-4AE8-AAED-BBE910997897}"/>
    <dgm:cxn modelId="{BD82662A-9373-4C59-9A5B-2D5EB7D9B23A}" srcId="{7B9562C7-88FF-468D-8318-318664C27970}" destId="{33BE0DB8-A779-4021-91B6-7B163152C31D}" srcOrd="0" destOrd="0" parTransId="{C7C6D5A4-CCDB-4885-93F1-20FBD984DD33}" sibTransId="{8CB80E3E-B6AC-4F89-88BA-50B9A7D3A51F}"/>
    <dgm:cxn modelId="{E0891936-8735-4405-9338-82388F9583F6}" srcId="{7B9562C7-88FF-468D-8318-318664C27970}" destId="{6AD311A8-3C01-4EF7-91BF-6F9ACB46544C}" srcOrd="2" destOrd="0" parTransId="{05A18E2D-B478-4569-A183-DD004CD2E3EA}" sibTransId="{DE46D22E-A7D6-43C8-AA14-6235894D67AD}"/>
    <dgm:cxn modelId="{CE3EFC36-092D-47BC-B1D5-1C30D3394C13}" type="presOf" srcId="{A288AAD1-68F5-4D05-A07C-B0D9CE08B601}" destId="{71070485-5342-438E-9FB3-9F53824C6F3D}" srcOrd="0" destOrd="0" presId="urn:microsoft.com/office/officeart/2005/8/layout/vList2"/>
    <dgm:cxn modelId="{B5804439-675A-4C33-894B-5E6C740D1AE5}" type="presOf" srcId="{57909311-2DE0-4A6F-83CE-1C83762AA5AE}" destId="{99B033D8-AE4A-4F9C-AC26-B9DB956FBC21}" srcOrd="0" destOrd="0" presId="urn:microsoft.com/office/officeart/2005/8/layout/vList2"/>
    <dgm:cxn modelId="{3DBF615C-D2E6-462D-B2E3-F7A27C1D349C}" type="presOf" srcId="{6AD311A8-3C01-4EF7-91BF-6F9ACB46544C}" destId="{89DD304F-9231-4A0A-A4C6-DDD70B32AAF8}" srcOrd="0" destOrd="0" presId="urn:microsoft.com/office/officeart/2005/8/layout/vList2"/>
    <dgm:cxn modelId="{9E4DFE5D-4B22-410D-AF34-F6B63DE727CE}" srcId="{7B9562C7-88FF-468D-8318-318664C27970}" destId="{CDCDBB3F-91D4-45EF-9F4D-3218DCC9AA5F}" srcOrd="8" destOrd="0" parTransId="{BD43B3D6-0560-45C2-B3E6-A351B8F9A363}" sibTransId="{A1FBFC7F-8B97-4078-B981-60F2D6E0EB05}"/>
    <dgm:cxn modelId="{56E1664A-763C-4696-8FD4-E44B77B247E2}" type="presOf" srcId="{9EC00F7C-0F47-4546-AE52-62AAB18D5E0E}" destId="{2CEB1442-AA38-49B1-89D4-21FCEF1924F9}" srcOrd="0" destOrd="0" presId="urn:microsoft.com/office/officeart/2005/8/layout/vList2"/>
    <dgm:cxn modelId="{2AEF1D85-C997-4E79-9D06-76BBD78A8263}" type="presOf" srcId="{7A4CC78D-728B-428F-916D-BF1A4ADEDC0F}" destId="{8842E899-F081-4557-B44D-8D287F2BEE24}" srcOrd="0" destOrd="0" presId="urn:microsoft.com/office/officeart/2005/8/layout/vList2"/>
    <dgm:cxn modelId="{EA23B49D-1C21-489A-8605-57A7F2247A2D}" type="presOf" srcId="{7B9562C7-88FF-468D-8318-318664C27970}" destId="{7BF67358-B847-4A4D-A2CC-31B11070CE64}" srcOrd="0" destOrd="0" presId="urn:microsoft.com/office/officeart/2005/8/layout/vList2"/>
    <dgm:cxn modelId="{009F7CC5-7C59-4747-A537-3E3689844F63}" type="presOf" srcId="{33BE0DB8-A779-4021-91B6-7B163152C31D}" destId="{979C7EAA-6416-4DEB-96FD-A6BFF52FB4D9}" srcOrd="0" destOrd="0" presId="urn:microsoft.com/office/officeart/2005/8/layout/vList2"/>
    <dgm:cxn modelId="{8A8A7EC6-7F3B-4BFF-B802-1C23739B33E5}" srcId="{7B9562C7-88FF-468D-8318-318664C27970}" destId="{7A4CC78D-728B-428F-916D-BF1A4ADEDC0F}" srcOrd="5" destOrd="0" parTransId="{FCC56565-757E-4D94-B8DB-3D0936475870}" sibTransId="{3FFAF7C6-3068-4DD4-B6DB-1854602BE5CC}"/>
    <dgm:cxn modelId="{6A7CFDCF-8ED2-4247-9D91-4F46AAE6010D}" type="presOf" srcId="{50042E6D-D9E7-4396-9465-121BA5239C7A}" destId="{5C01B7E6-81C2-432A-8327-DB29598F61E4}" srcOrd="0" destOrd="0" presId="urn:microsoft.com/office/officeart/2005/8/layout/vList2"/>
    <dgm:cxn modelId="{F4C746D3-B84B-42F0-833C-E1A44A990EEA}" srcId="{7B9562C7-88FF-468D-8318-318664C27970}" destId="{57909311-2DE0-4A6F-83CE-1C83762AA5AE}" srcOrd="6" destOrd="0" parTransId="{E56BBC39-3774-4F61-B129-C9F36911DE97}" sibTransId="{981F1D90-F6AD-4C26-B5BF-B4D87F95D458}"/>
    <dgm:cxn modelId="{858F1AD9-2FDB-44B6-8A51-3AD89AB8369D}" type="presOf" srcId="{ECB32792-6A1E-43CC-8073-1FC28140E712}" destId="{8D21E12A-5D9C-4DB1-A2DD-74E02732A650}" srcOrd="0" destOrd="0" presId="urn:microsoft.com/office/officeart/2005/8/layout/vList2"/>
    <dgm:cxn modelId="{D0BF6DE0-4B0C-470D-8C2F-8D3ADC8CB5AA}" type="presOf" srcId="{CDCDBB3F-91D4-45EF-9F4D-3218DCC9AA5F}" destId="{584999F0-453F-4D08-9312-5E73D35EF0D2}" srcOrd="0" destOrd="0" presId="urn:microsoft.com/office/officeart/2005/8/layout/vList2"/>
    <dgm:cxn modelId="{B89063E4-BAE9-4044-9059-BB3F69CA2EA2}" type="presOf" srcId="{B881AEEB-BB0C-4D70-AF5A-40CB4E41F2B2}" destId="{A2F4E083-4A45-437A-AAB9-669DAE1D2260}" srcOrd="0" destOrd="0" presId="urn:microsoft.com/office/officeart/2005/8/layout/vList2"/>
    <dgm:cxn modelId="{73F5CDE5-BC88-4DFE-994E-9885FC5AF40D}" srcId="{7B9562C7-88FF-468D-8318-318664C27970}" destId="{B881AEEB-BB0C-4D70-AF5A-40CB4E41F2B2}" srcOrd="3" destOrd="0" parTransId="{801BAC77-1E85-494B-827E-2E0263157A81}" sibTransId="{0EB66142-77EA-4AFA-925F-E2D56EAE79AE}"/>
    <dgm:cxn modelId="{0827E6EF-156B-457A-B63D-2774C9309556}" srcId="{7B9562C7-88FF-468D-8318-318664C27970}" destId="{ECB32792-6A1E-43CC-8073-1FC28140E712}" srcOrd="9" destOrd="0" parTransId="{B0FF3059-6445-44B6-A055-9D80B2088F23}" sibTransId="{65F33389-46E6-469D-A282-A906B5092728}"/>
    <dgm:cxn modelId="{BC1427F7-4D2D-4837-B27F-E31CC8ACD0A1}" srcId="{7B9562C7-88FF-468D-8318-318664C27970}" destId="{9EC00F7C-0F47-4546-AE52-62AAB18D5E0E}" srcOrd="7" destOrd="0" parTransId="{8A5207DB-E2C5-4959-BBD4-2D3B5344C7BB}" sibTransId="{44A87C45-1E1E-484E-A34F-9A85BDE59C80}"/>
    <dgm:cxn modelId="{B0EBEBF7-9C2E-4674-BFDB-BE49E60B6395}" srcId="{7B9562C7-88FF-468D-8318-318664C27970}" destId="{A288AAD1-68F5-4D05-A07C-B0D9CE08B601}" srcOrd="4" destOrd="0" parTransId="{8DB2FAFE-8455-4F43-AB21-D57EB1E6E662}" sibTransId="{7CFAB8A5-FE59-4EE5-A771-1C3BBB46E80F}"/>
    <dgm:cxn modelId="{E811974A-7A4A-4136-8595-BDD5CAEC4FD6}" type="presParOf" srcId="{7BF67358-B847-4A4D-A2CC-31B11070CE64}" destId="{979C7EAA-6416-4DEB-96FD-A6BFF52FB4D9}" srcOrd="0" destOrd="0" presId="urn:microsoft.com/office/officeart/2005/8/layout/vList2"/>
    <dgm:cxn modelId="{8A3524DC-31C9-4C9F-9B9F-13FCFDCDDDBE}" type="presParOf" srcId="{7BF67358-B847-4A4D-A2CC-31B11070CE64}" destId="{040B2A74-6240-4390-85DB-F949B3AAC9C4}" srcOrd="1" destOrd="0" presId="urn:microsoft.com/office/officeart/2005/8/layout/vList2"/>
    <dgm:cxn modelId="{A05EC25B-5C18-4D32-B8C5-BB335F7286E6}" type="presParOf" srcId="{7BF67358-B847-4A4D-A2CC-31B11070CE64}" destId="{5C01B7E6-81C2-432A-8327-DB29598F61E4}" srcOrd="2" destOrd="0" presId="urn:microsoft.com/office/officeart/2005/8/layout/vList2"/>
    <dgm:cxn modelId="{BB6B647C-3596-4E46-A0F0-D73F88253683}" type="presParOf" srcId="{7BF67358-B847-4A4D-A2CC-31B11070CE64}" destId="{0DEEB609-F62D-45B3-BA51-457AE38907DD}" srcOrd="3" destOrd="0" presId="urn:microsoft.com/office/officeart/2005/8/layout/vList2"/>
    <dgm:cxn modelId="{58B871C2-FF19-498A-AB0E-F898B4F7C5A1}" type="presParOf" srcId="{7BF67358-B847-4A4D-A2CC-31B11070CE64}" destId="{89DD304F-9231-4A0A-A4C6-DDD70B32AAF8}" srcOrd="4" destOrd="0" presId="urn:microsoft.com/office/officeart/2005/8/layout/vList2"/>
    <dgm:cxn modelId="{9139AE50-992B-4F1D-8B2D-93472B72CF5E}" type="presParOf" srcId="{7BF67358-B847-4A4D-A2CC-31B11070CE64}" destId="{E9A794C7-C79D-4FA3-8A36-2A8F84A34AA5}" srcOrd="5" destOrd="0" presId="urn:microsoft.com/office/officeart/2005/8/layout/vList2"/>
    <dgm:cxn modelId="{7516E792-537B-468D-95CA-88C2FCDC59DB}" type="presParOf" srcId="{7BF67358-B847-4A4D-A2CC-31B11070CE64}" destId="{A2F4E083-4A45-437A-AAB9-669DAE1D2260}" srcOrd="6" destOrd="0" presId="urn:microsoft.com/office/officeart/2005/8/layout/vList2"/>
    <dgm:cxn modelId="{7B5D6BE6-2D5A-4A04-B380-8C936029277A}" type="presParOf" srcId="{7BF67358-B847-4A4D-A2CC-31B11070CE64}" destId="{6D39BF1A-1925-4397-A2FF-CE368808A90B}" srcOrd="7" destOrd="0" presId="urn:microsoft.com/office/officeart/2005/8/layout/vList2"/>
    <dgm:cxn modelId="{FB19B292-6430-4961-968E-08EC8F903AFD}" type="presParOf" srcId="{7BF67358-B847-4A4D-A2CC-31B11070CE64}" destId="{71070485-5342-438E-9FB3-9F53824C6F3D}" srcOrd="8" destOrd="0" presId="urn:microsoft.com/office/officeart/2005/8/layout/vList2"/>
    <dgm:cxn modelId="{6955827D-2693-4241-B767-F8F0F3A57587}" type="presParOf" srcId="{7BF67358-B847-4A4D-A2CC-31B11070CE64}" destId="{104BF16C-3B79-4EA8-9B77-5DD0B5245C67}" srcOrd="9" destOrd="0" presId="urn:microsoft.com/office/officeart/2005/8/layout/vList2"/>
    <dgm:cxn modelId="{3835FC86-BBFB-4C5C-8858-F52AE783FF75}" type="presParOf" srcId="{7BF67358-B847-4A4D-A2CC-31B11070CE64}" destId="{8842E899-F081-4557-B44D-8D287F2BEE24}" srcOrd="10" destOrd="0" presId="urn:microsoft.com/office/officeart/2005/8/layout/vList2"/>
    <dgm:cxn modelId="{7653A648-7001-4222-BB8A-10DD5E88BD64}" type="presParOf" srcId="{7BF67358-B847-4A4D-A2CC-31B11070CE64}" destId="{5821C1FC-CFE6-43C3-84D4-1B9ACA43A799}" srcOrd="11" destOrd="0" presId="urn:microsoft.com/office/officeart/2005/8/layout/vList2"/>
    <dgm:cxn modelId="{A977E1FF-5B67-47D4-8AF7-74B5E8D8D6E8}" type="presParOf" srcId="{7BF67358-B847-4A4D-A2CC-31B11070CE64}" destId="{99B033D8-AE4A-4F9C-AC26-B9DB956FBC21}" srcOrd="12" destOrd="0" presId="urn:microsoft.com/office/officeart/2005/8/layout/vList2"/>
    <dgm:cxn modelId="{FE95A249-80EA-4CE8-A70C-E90B5076A2FE}" type="presParOf" srcId="{7BF67358-B847-4A4D-A2CC-31B11070CE64}" destId="{3F261BB2-5BE3-4302-B970-543BD905572E}" srcOrd="13" destOrd="0" presId="urn:microsoft.com/office/officeart/2005/8/layout/vList2"/>
    <dgm:cxn modelId="{15507999-F1C4-4EF9-A1EA-A9F8CDA97823}" type="presParOf" srcId="{7BF67358-B847-4A4D-A2CC-31B11070CE64}" destId="{2CEB1442-AA38-49B1-89D4-21FCEF1924F9}" srcOrd="14" destOrd="0" presId="urn:microsoft.com/office/officeart/2005/8/layout/vList2"/>
    <dgm:cxn modelId="{3125A0D4-ABA1-4691-A776-D8040A2986E1}" type="presParOf" srcId="{7BF67358-B847-4A4D-A2CC-31B11070CE64}" destId="{B6444A2C-52E9-4E31-B073-1FCF03D1957C}" srcOrd="15" destOrd="0" presId="urn:microsoft.com/office/officeart/2005/8/layout/vList2"/>
    <dgm:cxn modelId="{6E513AA6-67BB-41A9-82CD-39940E68603B}" type="presParOf" srcId="{7BF67358-B847-4A4D-A2CC-31B11070CE64}" destId="{584999F0-453F-4D08-9312-5E73D35EF0D2}" srcOrd="16" destOrd="0" presId="urn:microsoft.com/office/officeart/2005/8/layout/vList2"/>
    <dgm:cxn modelId="{ADA28066-8209-450B-9F8E-9CCEBE8D45DD}" type="presParOf" srcId="{7BF67358-B847-4A4D-A2CC-31B11070CE64}" destId="{86154790-038F-4AB8-B597-83F08BE3FA0F}" srcOrd="17" destOrd="0" presId="urn:microsoft.com/office/officeart/2005/8/layout/vList2"/>
    <dgm:cxn modelId="{CF06B0A2-D79A-4B33-BE0C-79AA81010D2F}" type="presParOf" srcId="{7BF67358-B847-4A4D-A2CC-31B11070CE64}" destId="{8D21E12A-5D9C-4DB1-A2DD-74E02732A65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FD4CED-3027-4B5E-83C7-21859D898B9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110E4B-C5AA-4A0D-B37A-B4F8E0E100E8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Važeća e-mail adresa</a:t>
          </a:r>
          <a:endParaRPr lang="en-US" sz="2400" dirty="0">
            <a:solidFill>
              <a:schemeClr val="tx1"/>
            </a:solidFill>
          </a:endParaRPr>
        </a:p>
      </dgm:t>
    </dgm:pt>
    <dgm:pt modelId="{BD65A686-8532-4D2A-A10C-0D342AAFE571}" type="parTrans" cxnId="{B58FF9E5-49E2-4FED-8294-BF468CCEFD64}">
      <dgm:prSet/>
      <dgm:spPr/>
      <dgm:t>
        <a:bodyPr/>
        <a:lstStyle/>
        <a:p>
          <a:endParaRPr lang="en-US"/>
        </a:p>
      </dgm:t>
    </dgm:pt>
    <dgm:pt modelId="{ACFA4C1C-C792-4241-9F84-56B1B6D8A6B5}" type="sibTrans" cxnId="{B58FF9E5-49E2-4FED-8294-BF468CCEFD64}">
      <dgm:prSet/>
      <dgm:spPr/>
      <dgm:t>
        <a:bodyPr/>
        <a:lstStyle/>
        <a:p>
          <a:endParaRPr lang="en-US"/>
        </a:p>
      </dgm:t>
    </dgm:pt>
    <dgm:pt modelId="{789F177F-75CE-486F-839F-2209D9A4AE5D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Važeća</a:t>
          </a:r>
          <a:r>
            <a:rPr lang="hr-HR" sz="2400" dirty="0">
              <a:solidFill>
                <a:schemeClr val="tx1"/>
              </a:solidFill>
            </a:rPr>
            <a:t> osobna iskaznica ili putovnica</a:t>
          </a:r>
          <a:endParaRPr lang="en-US" sz="2400" dirty="0">
            <a:solidFill>
              <a:schemeClr val="tx1"/>
            </a:solidFill>
          </a:endParaRPr>
        </a:p>
      </dgm:t>
    </dgm:pt>
    <dgm:pt modelId="{5DBBCE82-C5F3-4EE5-BB47-28295751060E}" type="parTrans" cxnId="{072387BD-4C65-4B4F-9FE0-74342E4F1952}">
      <dgm:prSet/>
      <dgm:spPr/>
      <dgm:t>
        <a:bodyPr/>
        <a:lstStyle/>
        <a:p>
          <a:endParaRPr lang="en-US"/>
        </a:p>
      </dgm:t>
    </dgm:pt>
    <dgm:pt modelId="{8BD5C37F-0754-4243-B63C-21E76E107AAF}" type="sibTrans" cxnId="{072387BD-4C65-4B4F-9FE0-74342E4F1952}">
      <dgm:prSet/>
      <dgm:spPr/>
      <dgm:t>
        <a:bodyPr/>
        <a:lstStyle/>
        <a:p>
          <a:endParaRPr lang="en-US"/>
        </a:p>
      </dgm:t>
    </dgm:pt>
    <dgm:pt modelId="{C8FC7BE2-93D3-4EBB-A38F-126BF0F9BCEB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Europska</a:t>
          </a:r>
          <a:r>
            <a:rPr lang="hr-HR" sz="2400" dirty="0">
              <a:solidFill>
                <a:schemeClr val="tx1"/>
              </a:solidFill>
            </a:rPr>
            <a:t> zdravstvena iskaznica</a:t>
          </a:r>
          <a:endParaRPr lang="en-US" sz="2400" dirty="0">
            <a:solidFill>
              <a:schemeClr val="tx1"/>
            </a:solidFill>
          </a:endParaRPr>
        </a:p>
      </dgm:t>
    </dgm:pt>
    <dgm:pt modelId="{72DC7E8C-A6ED-43C7-86DB-9AF76070C280}" type="parTrans" cxnId="{39DC3EE1-A55A-4111-8119-DA250AF433A6}">
      <dgm:prSet/>
      <dgm:spPr/>
      <dgm:t>
        <a:bodyPr/>
        <a:lstStyle/>
        <a:p>
          <a:endParaRPr lang="en-US"/>
        </a:p>
      </dgm:t>
    </dgm:pt>
    <dgm:pt modelId="{9FC08558-EADC-4593-8344-08AE588BA398}" type="sibTrans" cxnId="{39DC3EE1-A55A-4111-8119-DA250AF433A6}">
      <dgm:prSet/>
      <dgm:spPr/>
      <dgm:t>
        <a:bodyPr/>
        <a:lstStyle/>
        <a:p>
          <a:endParaRPr lang="en-US"/>
        </a:p>
      </dgm:t>
    </dgm:pt>
    <dgm:pt modelId="{F5A6E190-E8AB-47BE-B31F-E862F624CF06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Otvoren </a:t>
          </a:r>
          <a:r>
            <a:rPr lang="hr-HR" sz="2800" dirty="0">
              <a:solidFill>
                <a:schemeClr val="tx1"/>
              </a:solidFill>
            </a:rPr>
            <a:t>žiro</a:t>
          </a:r>
          <a:r>
            <a:rPr lang="hr-HR" sz="2400" dirty="0">
              <a:solidFill>
                <a:schemeClr val="tx1"/>
              </a:solidFill>
            </a:rPr>
            <a:t> račun na ime sudionika</a:t>
          </a:r>
          <a:endParaRPr lang="en-US" sz="1800" dirty="0">
            <a:solidFill>
              <a:schemeClr val="tx1"/>
            </a:solidFill>
          </a:endParaRPr>
        </a:p>
      </dgm:t>
    </dgm:pt>
    <dgm:pt modelId="{BE511112-512C-442F-8002-BD177ADCB13F}" type="parTrans" cxnId="{EEF6FFAC-AFE7-41C6-BA60-DA6E87916B25}">
      <dgm:prSet/>
      <dgm:spPr/>
      <dgm:t>
        <a:bodyPr/>
        <a:lstStyle/>
        <a:p>
          <a:endParaRPr lang="en-US"/>
        </a:p>
      </dgm:t>
    </dgm:pt>
    <dgm:pt modelId="{C9D922A1-7B35-46DC-9546-2E03309F30CF}" type="sibTrans" cxnId="{EEF6FFAC-AFE7-41C6-BA60-DA6E87916B25}">
      <dgm:prSet/>
      <dgm:spPr/>
      <dgm:t>
        <a:bodyPr/>
        <a:lstStyle/>
        <a:p>
          <a:endParaRPr lang="en-US"/>
        </a:p>
      </dgm:t>
    </dgm:pt>
    <dgm:pt modelId="{9D824031-BB25-48F3-9826-D90BA9BF814A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Potpisivanje</a:t>
          </a:r>
          <a:r>
            <a:rPr lang="hr-HR" sz="2400" dirty="0">
              <a:solidFill>
                <a:schemeClr val="tx1"/>
              </a:solidFill>
            </a:rPr>
            <a:t> Sporazuma s projektnim timom i Sporazuma o učenju</a:t>
          </a:r>
          <a:endParaRPr lang="en-US" sz="2400" dirty="0">
            <a:solidFill>
              <a:schemeClr val="tx1"/>
            </a:solidFill>
          </a:endParaRPr>
        </a:p>
      </dgm:t>
    </dgm:pt>
    <dgm:pt modelId="{7378D699-D0B3-4262-8D2D-A1B199CE8BE0}" type="parTrans" cxnId="{015642E7-7F94-43AB-8222-41B2F6D24ADE}">
      <dgm:prSet/>
      <dgm:spPr/>
      <dgm:t>
        <a:bodyPr/>
        <a:lstStyle/>
        <a:p>
          <a:endParaRPr lang="en-US"/>
        </a:p>
      </dgm:t>
    </dgm:pt>
    <dgm:pt modelId="{A2915BAD-E82A-4EAC-B4B8-9C030BFC8ABF}" type="sibTrans" cxnId="{015642E7-7F94-43AB-8222-41B2F6D24ADE}">
      <dgm:prSet/>
      <dgm:spPr/>
      <dgm:t>
        <a:bodyPr/>
        <a:lstStyle/>
        <a:p>
          <a:endParaRPr lang="en-US"/>
        </a:p>
      </dgm:t>
    </dgm:pt>
    <dgm:pt modelId="{0053E0D4-C6D4-4D93-8D73-3054D957120F}">
      <dgm:prSet custT="1"/>
      <dgm:spPr/>
      <dgm:t>
        <a:bodyPr/>
        <a:lstStyle/>
        <a:p>
          <a:r>
            <a:rPr lang="hr-HR" sz="3200" dirty="0">
              <a:solidFill>
                <a:schemeClr val="tx1"/>
              </a:solidFill>
            </a:rPr>
            <a:t>OBAVEZNA</a:t>
          </a:r>
          <a:r>
            <a:rPr lang="hr-HR" sz="2400" dirty="0">
              <a:solidFill>
                <a:schemeClr val="tx1"/>
              </a:solidFill>
            </a:rPr>
            <a:t> priprema za mobilnost :</a:t>
          </a:r>
          <a:endParaRPr lang="en-US" sz="2400" dirty="0">
            <a:solidFill>
              <a:schemeClr val="tx1"/>
            </a:solidFill>
          </a:endParaRPr>
        </a:p>
      </dgm:t>
    </dgm:pt>
    <dgm:pt modelId="{DE5CF5E1-B0E5-4C27-945E-8A5483759ABD}" type="parTrans" cxnId="{A4722011-0ED1-424B-B95F-C75116BB567D}">
      <dgm:prSet/>
      <dgm:spPr/>
      <dgm:t>
        <a:bodyPr/>
        <a:lstStyle/>
        <a:p>
          <a:endParaRPr lang="en-US"/>
        </a:p>
      </dgm:t>
    </dgm:pt>
    <dgm:pt modelId="{EE991A49-926C-49BC-B830-968E7692A9C2}" type="sibTrans" cxnId="{A4722011-0ED1-424B-B95F-C75116BB567D}">
      <dgm:prSet/>
      <dgm:spPr/>
      <dgm:t>
        <a:bodyPr/>
        <a:lstStyle/>
        <a:p>
          <a:endParaRPr lang="en-US"/>
        </a:p>
      </dgm:t>
    </dgm:pt>
    <dgm:pt modelId="{79C9C438-A26F-460F-BFCA-51F5F0188707}">
      <dgm:prSet custT="1"/>
      <dgm:spPr/>
      <dgm:t>
        <a:bodyPr/>
        <a:lstStyle/>
        <a:p>
          <a:r>
            <a:rPr lang="hr-HR" sz="2000" dirty="0"/>
            <a:t>pisanje životopisa</a:t>
          </a:r>
          <a:endParaRPr lang="en-US" sz="2000" dirty="0"/>
        </a:p>
      </dgm:t>
    </dgm:pt>
    <dgm:pt modelId="{0DA3440D-BA7D-4F70-B10E-E31B9F84E2DF}" type="parTrans" cxnId="{4D816CC2-2FA4-4D44-9AC7-ACC904DE96CE}">
      <dgm:prSet/>
      <dgm:spPr/>
      <dgm:t>
        <a:bodyPr/>
        <a:lstStyle/>
        <a:p>
          <a:endParaRPr lang="en-US"/>
        </a:p>
      </dgm:t>
    </dgm:pt>
    <dgm:pt modelId="{9F8BC08D-3E85-4BD6-9FE9-DC9AAE3A452C}" type="sibTrans" cxnId="{4D816CC2-2FA4-4D44-9AC7-ACC904DE96CE}">
      <dgm:prSet/>
      <dgm:spPr/>
      <dgm:t>
        <a:bodyPr/>
        <a:lstStyle/>
        <a:p>
          <a:endParaRPr lang="en-US"/>
        </a:p>
      </dgm:t>
    </dgm:pt>
    <dgm:pt modelId="{D38A4CFD-D8C8-48F1-8E36-01E945626E5B}">
      <dgm:prSet custT="1"/>
      <dgm:spPr/>
      <dgm:t>
        <a:bodyPr/>
        <a:lstStyle/>
        <a:p>
          <a:r>
            <a:rPr lang="hr-HR" sz="2000" dirty="0"/>
            <a:t>stručna priprema</a:t>
          </a:r>
          <a:endParaRPr lang="en-US" sz="2000" dirty="0"/>
        </a:p>
      </dgm:t>
    </dgm:pt>
    <dgm:pt modelId="{C8691343-63CD-4ECE-A397-7C5FD5CC46A9}" type="parTrans" cxnId="{D5704175-698A-46C6-8759-8524C31D5400}">
      <dgm:prSet/>
      <dgm:spPr/>
      <dgm:t>
        <a:bodyPr/>
        <a:lstStyle/>
        <a:p>
          <a:endParaRPr lang="en-US"/>
        </a:p>
      </dgm:t>
    </dgm:pt>
    <dgm:pt modelId="{6C393C6B-79C3-490F-81DE-C5E4CE22795D}" type="sibTrans" cxnId="{D5704175-698A-46C6-8759-8524C31D5400}">
      <dgm:prSet/>
      <dgm:spPr/>
      <dgm:t>
        <a:bodyPr/>
        <a:lstStyle/>
        <a:p>
          <a:endParaRPr lang="en-US"/>
        </a:p>
      </dgm:t>
    </dgm:pt>
    <dgm:pt modelId="{6D23F208-9815-4FCB-A998-3B0B200BEB71}">
      <dgm:prSet custT="1"/>
      <dgm:spPr/>
      <dgm:t>
        <a:bodyPr/>
        <a:lstStyle/>
        <a:p>
          <a:r>
            <a:rPr lang="hr-HR" sz="2000" dirty="0"/>
            <a:t>financijska priprema</a:t>
          </a:r>
          <a:endParaRPr lang="en-US" sz="2000" dirty="0"/>
        </a:p>
      </dgm:t>
    </dgm:pt>
    <dgm:pt modelId="{3C471902-F82D-4E23-A362-9448EDE0FBB7}" type="parTrans" cxnId="{F6A0F660-9C84-477A-ADDD-0ADD1DEB69EC}">
      <dgm:prSet/>
      <dgm:spPr/>
      <dgm:t>
        <a:bodyPr/>
        <a:lstStyle/>
        <a:p>
          <a:endParaRPr lang="en-US"/>
        </a:p>
      </dgm:t>
    </dgm:pt>
    <dgm:pt modelId="{1BE94DCE-98B2-40A6-8A09-FE059E236CE5}" type="sibTrans" cxnId="{F6A0F660-9C84-477A-ADDD-0ADD1DEB69EC}">
      <dgm:prSet/>
      <dgm:spPr/>
      <dgm:t>
        <a:bodyPr/>
        <a:lstStyle/>
        <a:p>
          <a:endParaRPr lang="en-US"/>
        </a:p>
      </dgm:t>
    </dgm:pt>
    <dgm:pt modelId="{1E29260E-25E4-4CEC-8F5C-CAB96A91213E}">
      <dgm:prSet custT="1"/>
      <dgm:spPr/>
      <dgm:t>
        <a:bodyPr/>
        <a:lstStyle/>
        <a:p>
          <a:r>
            <a:rPr lang="hr-HR" sz="2000" dirty="0"/>
            <a:t>jezična priprema</a:t>
          </a:r>
          <a:endParaRPr lang="en-US" sz="2000" dirty="0"/>
        </a:p>
      </dgm:t>
    </dgm:pt>
    <dgm:pt modelId="{4FF8F770-1F28-4A04-A5DE-A6F14554CA45}" type="parTrans" cxnId="{AB3A138A-8A9A-4091-9561-10AF440F40EB}">
      <dgm:prSet/>
      <dgm:spPr/>
      <dgm:t>
        <a:bodyPr/>
        <a:lstStyle/>
        <a:p>
          <a:endParaRPr lang="en-US"/>
        </a:p>
      </dgm:t>
    </dgm:pt>
    <dgm:pt modelId="{76FAC8CE-4FEB-4601-81CB-D7CD5A078356}" type="sibTrans" cxnId="{AB3A138A-8A9A-4091-9561-10AF440F40EB}">
      <dgm:prSet/>
      <dgm:spPr/>
      <dgm:t>
        <a:bodyPr/>
        <a:lstStyle/>
        <a:p>
          <a:endParaRPr lang="en-US"/>
        </a:p>
      </dgm:t>
    </dgm:pt>
    <dgm:pt modelId="{FF74AB18-90A1-49E3-81DC-7EEC9E7AF36C}">
      <dgm:prSet custT="1"/>
      <dgm:spPr/>
      <dgm:t>
        <a:bodyPr/>
        <a:lstStyle/>
        <a:p>
          <a:r>
            <a:rPr lang="hr-HR" sz="2000" dirty="0"/>
            <a:t>kulturološka priprema</a:t>
          </a:r>
          <a:endParaRPr lang="en-US" sz="2000" dirty="0"/>
        </a:p>
      </dgm:t>
    </dgm:pt>
    <dgm:pt modelId="{0F31BCE2-D315-461C-9D06-F1166D88B931}" type="parTrans" cxnId="{1D74F2F1-A593-41C0-87C7-E014A13A20F3}">
      <dgm:prSet/>
      <dgm:spPr/>
      <dgm:t>
        <a:bodyPr/>
        <a:lstStyle/>
        <a:p>
          <a:endParaRPr lang="en-US"/>
        </a:p>
      </dgm:t>
    </dgm:pt>
    <dgm:pt modelId="{50D31C75-9B9B-44B9-AC7E-AB795C85F53B}" type="sibTrans" cxnId="{1D74F2F1-A593-41C0-87C7-E014A13A20F3}">
      <dgm:prSet/>
      <dgm:spPr/>
      <dgm:t>
        <a:bodyPr/>
        <a:lstStyle/>
        <a:p>
          <a:endParaRPr lang="en-US"/>
        </a:p>
      </dgm:t>
    </dgm:pt>
    <dgm:pt modelId="{34D3DEE9-7DDB-4604-9067-EB36B0E77D31}">
      <dgm:prSet custT="1"/>
      <dgm:spPr/>
      <dgm:t>
        <a:bodyPr/>
        <a:lstStyle/>
        <a:p>
          <a:r>
            <a:rPr lang="hr-HR" sz="2000" dirty="0"/>
            <a:t>psihološko-pedagoška priprema</a:t>
          </a:r>
          <a:endParaRPr lang="en-US" sz="1600" dirty="0"/>
        </a:p>
      </dgm:t>
    </dgm:pt>
    <dgm:pt modelId="{D477BAA6-D3EC-414E-B948-776DC15A6373}" type="parTrans" cxnId="{C5679532-834F-4EFF-8EA9-0FC8DD35A01C}">
      <dgm:prSet/>
      <dgm:spPr/>
      <dgm:t>
        <a:bodyPr/>
        <a:lstStyle/>
        <a:p>
          <a:endParaRPr lang="en-US"/>
        </a:p>
      </dgm:t>
    </dgm:pt>
    <dgm:pt modelId="{30233926-0BAF-4FC9-AFEE-962BBFC65CE6}" type="sibTrans" cxnId="{C5679532-834F-4EFF-8EA9-0FC8DD35A01C}">
      <dgm:prSet/>
      <dgm:spPr/>
      <dgm:t>
        <a:bodyPr/>
        <a:lstStyle/>
        <a:p>
          <a:endParaRPr lang="en-US"/>
        </a:p>
      </dgm:t>
    </dgm:pt>
    <dgm:pt modelId="{F85D19AB-62BF-4BE5-AF57-2B8E745C7144}" type="pres">
      <dgm:prSet presAssocID="{06FD4CED-3027-4B5E-83C7-21859D898B99}" presName="linear" presStyleCnt="0">
        <dgm:presLayoutVars>
          <dgm:dir/>
          <dgm:animLvl val="lvl"/>
          <dgm:resizeHandles val="exact"/>
        </dgm:presLayoutVars>
      </dgm:prSet>
      <dgm:spPr/>
    </dgm:pt>
    <dgm:pt modelId="{5390454B-9881-47E8-A0BA-93337176D0BC}" type="pres">
      <dgm:prSet presAssocID="{E3110E4B-C5AA-4A0D-B37A-B4F8E0E100E8}" presName="parentLin" presStyleCnt="0"/>
      <dgm:spPr/>
    </dgm:pt>
    <dgm:pt modelId="{B919D1E2-FEDE-4E6F-B230-20CC249A7013}" type="pres">
      <dgm:prSet presAssocID="{E3110E4B-C5AA-4A0D-B37A-B4F8E0E100E8}" presName="parentLeftMargin" presStyleLbl="node1" presStyleIdx="0" presStyleCnt="6"/>
      <dgm:spPr/>
    </dgm:pt>
    <dgm:pt modelId="{1950B95F-1914-4BEB-BFF6-02CB5EBDBF1D}" type="pres">
      <dgm:prSet presAssocID="{E3110E4B-C5AA-4A0D-B37A-B4F8E0E100E8}" presName="parentText" presStyleLbl="node1" presStyleIdx="0" presStyleCnt="6" custScaleX="114637">
        <dgm:presLayoutVars>
          <dgm:chMax val="0"/>
          <dgm:bulletEnabled val="1"/>
        </dgm:presLayoutVars>
      </dgm:prSet>
      <dgm:spPr/>
    </dgm:pt>
    <dgm:pt modelId="{B8BC44F8-66B6-4D7C-8976-3D24F0239383}" type="pres">
      <dgm:prSet presAssocID="{E3110E4B-C5AA-4A0D-B37A-B4F8E0E100E8}" presName="negativeSpace" presStyleCnt="0"/>
      <dgm:spPr/>
    </dgm:pt>
    <dgm:pt modelId="{C6FB5094-383E-4748-94CD-0E06F69C1C22}" type="pres">
      <dgm:prSet presAssocID="{E3110E4B-C5AA-4A0D-B37A-B4F8E0E100E8}" presName="childText" presStyleLbl="conFgAcc1" presStyleIdx="0" presStyleCnt="6">
        <dgm:presLayoutVars>
          <dgm:bulletEnabled val="1"/>
        </dgm:presLayoutVars>
      </dgm:prSet>
      <dgm:spPr/>
    </dgm:pt>
    <dgm:pt modelId="{ED2F6934-6114-4AB7-8B2D-BC33A93ECC52}" type="pres">
      <dgm:prSet presAssocID="{ACFA4C1C-C792-4241-9F84-56B1B6D8A6B5}" presName="spaceBetweenRectangles" presStyleCnt="0"/>
      <dgm:spPr/>
    </dgm:pt>
    <dgm:pt modelId="{02F03853-6DD0-4A52-BD70-BFC76321F84F}" type="pres">
      <dgm:prSet presAssocID="{789F177F-75CE-486F-839F-2209D9A4AE5D}" presName="parentLin" presStyleCnt="0"/>
      <dgm:spPr/>
    </dgm:pt>
    <dgm:pt modelId="{B6897711-A919-4DD0-A68F-F4507B73F483}" type="pres">
      <dgm:prSet presAssocID="{789F177F-75CE-486F-839F-2209D9A4AE5D}" presName="parentLeftMargin" presStyleLbl="node1" presStyleIdx="0" presStyleCnt="6"/>
      <dgm:spPr/>
    </dgm:pt>
    <dgm:pt modelId="{3E1E85A8-B8C4-4142-BDA2-4F8E63BE0713}" type="pres">
      <dgm:prSet presAssocID="{789F177F-75CE-486F-839F-2209D9A4AE5D}" presName="parentText" presStyleLbl="node1" presStyleIdx="1" presStyleCnt="6" custScaleX="114637" custScaleY="126267">
        <dgm:presLayoutVars>
          <dgm:chMax val="0"/>
          <dgm:bulletEnabled val="1"/>
        </dgm:presLayoutVars>
      </dgm:prSet>
      <dgm:spPr/>
    </dgm:pt>
    <dgm:pt modelId="{96554AE6-BF88-403B-8404-616E4DBB569C}" type="pres">
      <dgm:prSet presAssocID="{789F177F-75CE-486F-839F-2209D9A4AE5D}" presName="negativeSpace" presStyleCnt="0"/>
      <dgm:spPr/>
    </dgm:pt>
    <dgm:pt modelId="{A1D91D6F-2DA8-4B20-AC7A-DEB263005FDD}" type="pres">
      <dgm:prSet presAssocID="{789F177F-75CE-486F-839F-2209D9A4AE5D}" presName="childText" presStyleLbl="conFgAcc1" presStyleIdx="1" presStyleCnt="6">
        <dgm:presLayoutVars>
          <dgm:bulletEnabled val="1"/>
        </dgm:presLayoutVars>
      </dgm:prSet>
      <dgm:spPr/>
    </dgm:pt>
    <dgm:pt modelId="{2E799ACD-B41E-43AF-A612-652133FA656E}" type="pres">
      <dgm:prSet presAssocID="{8BD5C37F-0754-4243-B63C-21E76E107AAF}" presName="spaceBetweenRectangles" presStyleCnt="0"/>
      <dgm:spPr/>
    </dgm:pt>
    <dgm:pt modelId="{A8568E75-FF50-485E-96AB-34E30225D737}" type="pres">
      <dgm:prSet presAssocID="{C8FC7BE2-93D3-4EBB-A38F-126BF0F9BCEB}" presName="parentLin" presStyleCnt="0"/>
      <dgm:spPr/>
    </dgm:pt>
    <dgm:pt modelId="{58B13BE0-001A-48CF-BBF7-4F1C80277037}" type="pres">
      <dgm:prSet presAssocID="{C8FC7BE2-93D3-4EBB-A38F-126BF0F9BCEB}" presName="parentLeftMargin" presStyleLbl="node1" presStyleIdx="1" presStyleCnt="6"/>
      <dgm:spPr/>
    </dgm:pt>
    <dgm:pt modelId="{11D5DA9B-8196-4135-B754-51ADF3A31740}" type="pres">
      <dgm:prSet presAssocID="{C8FC7BE2-93D3-4EBB-A38F-126BF0F9BCEB}" presName="parentText" presStyleLbl="node1" presStyleIdx="2" presStyleCnt="6" custScaleX="107611" custScaleY="120505">
        <dgm:presLayoutVars>
          <dgm:chMax val="0"/>
          <dgm:bulletEnabled val="1"/>
        </dgm:presLayoutVars>
      </dgm:prSet>
      <dgm:spPr/>
    </dgm:pt>
    <dgm:pt modelId="{2DE62207-2C00-4597-8A8C-E0016AA5B4EE}" type="pres">
      <dgm:prSet presAssocID="{C8FC7BE2-93D3-4EBB-A38F-126BF0F9BCEB}" presName="negativeSpace" presStyleCnt="0"/>
      <dgm:spPr/>
    </dgm:pt>
    <dgm:pt modelId="{90CC69EE-CA3C-4F91-B757-B752BC1C5EB0}" type="pres">
      <dgm:prSet presAssocID="{C8FC7BE2-93D3-4EBB-A38F-126BF0F9BCEB}" presName="childText" presStyleLbl="conFgAcc1" presStyleIdx="2" presStyleCnt="6">
        <dgm:presLayoutVars>
          <dgm:bulletEnabled val="1"/>
        </dgm:presLayoutVars>
      </dgm:prSet>
      <dgm:spPr/>
    </dgm:pt>
    <dgm:pt modelId="{488D4EE6-BE01-452F-9806-E32D725F76FB}" type="pres">
      <dgm:prSet presAssocID="{9FC08558-EADC-4593-8344-08AE588BA398}" presName="spaceBetweenRectangles" presStyleCnt="0"/>
      <dgm:spPr/>
    </dgm:pt>
    <dgm:pt modelId="{EE429458-E74E-4242-A5AF-84137E1AC1C9}" type="pres">
      <dgm:prSet presAssocID="{F5A6E190-E8AB-47BE-B31F-E862F624CF06}" presName="parentLin" presStyleCnt="0"/>
      <dgm:spPr/>
    </dgm:pt>
    <dgm:pt modelId="{0FB01822-6494-4F17-9AFA-8FC051DC2F89}" type="pres">
      <dgm:prSet presAssocID="{F5A6E190-E8AB-47BE-B31F-E862F624CF06}" presName="parentLeftMargin" presStyleLbl="node1" presStyleIdx="2" presStyleCnt="6"/>
      <dgm:spPr/>
    </dgm:pt>
    <dgm:pt modelId="{9600D5EA-00D4-4598-A2DA-749ACB07B9B5}" type="pres">
      <dgm:prSet presAssocID="{F5A6E190-E8AB-47BE-B31F-E862F624CF06}" presName="parentText" presStyleLbl="node1" presStyleIdx="3" presStyleCnt="6" custScaleX="142857">
        <dgm:presLayoutVars>
          <dgm:chMax val="0"/>
          <dgm:bulletEnabled val="1"/>
        </dgm:presLayoutVars>
      </dgm:prSet>
      <dgm:spPr/>
    </dgm:pt>
    <dgm:pt modelId="{4423589A-BC8F-492E-9391-424426D51E30}" type="pres">
      <dgm:prSet presAssocID="{F5A6E190-E8AB-47BE-B31F-E862F624CF06}" presName="negativeSpace" presStyleCnt="0"/>
      <dgm:spPr/>
    </dgm:pt>
    <dgm:pt modelId="{5AC18921-485D-4186-BA85-07BC4743F454}" type="pres">
      <dgm:prSet presAssocID="{F5A6E190-E8AB-47BE-B31F-E862F624CF06}" presName="childText" presStyleLbl="conFgAcc1" presStyleIdx="3" presStyleCnt="6">
        <dgm:presLayoutVars>
          <dgm:bulletEnabled val="1"/>
        </dgm:presLayoutVars>
      </dgm:prSet>
      <dgm:spPr/>
    </dgm:pt>
    <dgm:pt modelId="{0C7FBA76-D68C-4A79-BD6C-FD9ADA1B33BE}" type="pres">
      <dgm:prSet presAssocID="{C9D922A1-7B35-46DC-9546-2E03309F30CF}" presName="spaceBetweenRectangles" presStyleCnt="0"/>
      <dgm:spPr/>
    </dgm:pt>
    <dgm:pt modelId="{0C8AD923-320F-488B-90A2-74EAF2D936E0}" type="pres">
      <dgm:prSet presAssocID="{9D824031-BB25-48F3-9826-D90BA9BF814A}" presName="parentLin" presStyleCnt="0"/>
      <dgm:spPr/>
    </dgm:pt>
    <dgm:pt modelId="{CCB22E13-A278-424B-B8C1-566ED2054457}" type="pres">
      <dgm:prSet presAssocID="{9D824031-BB25-48F3-9826-D90BA9BF814A}" presName="parentLeftMargin" presStyleLbl="node1" presStyleIdx="3" presStyleCnt="6"/>
      <dgm:spPr/>
    </dgm:pt>
    <dgm:pt modelId="{4BF2ED70-155D-4681-A807-92405E140803}" type="pres">
      <dgm:prSet presAssocID="{9D824031-BB25-48F3-9826-D90BA9BF814A}" presName="parentText" presStyleLbl="node1" presStyleIdx="4" presStyleCnt="6" custScaleX="135929" custScaleY="157976">
        <dgm:presLayoutVars>
          <dgm:chMax val="0"/>
          <dgm:bulletEnabled val="1"/>
        </dgm:presLayoutVars>
      </dgm:prSet>
      <dgm:spPr/>
    </dgm:pt>
    <dgm:pt modelId="{E7D24E6E-18AB-48EF-9BB1-BDC77900879A}" type="pres">
      <dgm:prSet presAssocID="{9D824031-BB25-48F3-9826-D90BA9BF814A}" presName="negativeSpace" presStyleCnt="0"/>
      <dgm:spPr/>
    </dgm:pt>
    <dgm:pt modelId="{D07BC388-AE86-4C03-BD84-47A523460871}" type="pres">
      <dgm:prSet presAssocID="{9D824031-BB25-48F3-9826-D90BA9BF814A}" presName="childText" presStyleLbl="conFgAcc1" presStyleIdx="4" presStyleCnt="6">
        <dgm:presLayoutVars>
          <dgm:bulletEnabled val="1"/>
        </dgm:presLayoutVars>
      </dgm:prSet>
      <dgm:spPr/>
    </dgm:pt>
    <dgm:pt modelId="{7A057F34-ED4D-4D5E-A3DF-66E57EB6437E}" type="pres">
      <dgm:prSet presAssocID="{A2915BAD-E82A-4EAC-B4B8-9C030BFC8ABF}" presName="spaceBetweenRectangles" presStyleCnt="0"/>
      <dgm:spPr/>
    </dgm:pt>
    <dgm:pt modelId="{964B54C0-AA47-430E-B9C1-31332DF3C179}" type="pres">
      <dgm:prSet presAssocID="{0053E0D4-C6D4-4D93-8D73-3054D957120F}" presName="parentLin" presStyleCnt="0"/>
      <dgm:spPr/>
    </dgm:pt>
    <dgm:pt modelId="{CFC3C194-C594-4669-AD63-3E3B1632B5BF}" type="pres">
      <dgm:prSet presAssocID="{0053E0D4-C6D4-4D93-8D73-3054D957120F}" presName="parentLeftMargin" presStyleLbl="node1" presStyleIdx="4" presStyleCnt="6"/>
      <dgm:spPr/>
    </dgm:pt>
    <dgm:pt modelId="{E4A50AA0-4A16-4F6C-9E04-0EDEBCB2A763}" type="pres">
      <dgm:prSet presAssocID="{0053E0D4-C6D4-4D93-8D73-3054D957120F}" presName="parentText" presStyleLbl="node1" presStyleIdx="5" presStyleCnt="6" custScaleX="141258" custScaleY="153889" custLinFactNeighborX="17278" custLinFactNeighborY="-3403">
        <dgm:presLayoutVars>
          <dgm:chMax val="0"/>
          <dgm:bulletEnabled val="1"/>
        </dgm:presLayoutVars>
      </dgm:prSet>
      <dgm:spPr/>
    </dgm:pt>
    <dgm:pt modelId="{5A1DFE4F-BD3D-4CA6-A46F-9C15AAC9286B}" type="pres">
      <dgm:prSet presAssocID="{0053E0D4-C6D4-4D93-8D73-3054D957120F}" presName="negativeSpace" presStyleCnt="0"/>
      <dgm:spPr/>
    </dgm:pt>
    <dgm:pt modelId="{D65D2517-A57F-4F93-B9FE-56E3F214D79E}" type="pres">
      <dgm:prSet presAssocID="{0053E0D4-C6D4-4D93-8D73-3054D957120F}" presName="childText" presStyleLbl="conFgAcc1" presStyleIdx="5" presStyleCnt="6" custLinFactNeighborX="0" custLinFactNeighborY="32797">
        <dgm:presLayoutVars>
          <dgm:bulletEnabled val="1"/>
        </dgm:presLayoutVars>
      </dgm:prSet>
      <dgm:spPr/>
    </dgm:pt>
  </dgm:ptLst>
  <dgm:cxnLst>
    <dgm:cxn modelId="{198AB20F-50E8-4C9C-B431-244C37E00952}" type="presOf" srcId="{9D824031-BB25-48F3-9826-D90BA9BF814A}" destId="{CCB22E13-A278-424B-B8C1-566ED2054457}" srcOrd="0" destOrd="0" presId="urn:microsoft.com/office/officeart/2005/8/layout/list1"/>
    <dgm:cxn modelId="{A4722011-0ED1-424B-B95F-C75116BB567D}" srcId="{06FD4CED-3027-4B5E-83C7-21859D898B99}" destId="{0053E0D4-C6D4-4D93-8D73-3054D957120F}" srcOrd="5" destOrd="0" parTransId="{DE5CF5E1-B0E5-4C27-945E-8A5483759ABD}" sibTransId="{EE991A49-926C-49BC-B830-968E7692A9C2}"/>
    <dgm:cxn modelId="{368E431A-8A0A-44D5-ABB9-EBA914CE067D}" type="presOf" srcId="{F5A6E190-E8AB-47BE-B31F-E862F624CF06}" destId="{0FB01822-6494-4F17-9AFA-8FC051DC2F89}" srcOrd="0" destOrd="0" presId="urn:microsoft.com/office/officeart/2005/8/layout/list1"/>
    <dgm:cxn modelId="{C5679532-834F-4EFF-8EA9-0FC8DD35A01C}" srcId="{0053E0D4-C6D4-4D93-8D73-3054D957120F}" destId="{34D3DEE9-7DDB-4604-9067-EB36B0E77D31}" srcOrd="5" destOrd="0" parTransId="{D477BAA6-D3EC-414E-B948-776DC15A6373}" sibTransId="{30233926-0BAF-4FC9-AFEE-962BBFC65CE6}"/>
    <dgm:cxn modelId="{F366075B-704D-41FD-A3CF-8D5E805C7C32}" type="presOf" srcId="{9D824031-BB25-48F3-9826-D90BA9BF814A}" destId="{4BF2ED70-155D-4681-A807-92405E140803}" srcOrd="1" destOrd="0" presId="urn:microsoft.com/office/officeart/2005/8/layout/list1"/>
    <dgm:cxn modelId="{00E95A5C-F346-487E-9113-386DBE0849F8}" type="presOf" srcId="{06FD4CED-3027-4B5E-83C7-21859D898B99}" destId="{F85D19AB-62BF-4BE5-AF57-2B8E745C7144}" srcOrd="0" destOrd="0" presId="urn:microsoft.com/office/officeart/2005/8/layout/list1"/>
    <dgm:cxn modelId="{F6A0F660-9C84-477A-ADDD-0ADD1DEB69EC}" srcId="{0053E0D4-C6D4-4D93-8D73-3054D957120F}" destId="{6D23F208-9815-4FCB-A998-3B0B200BEB71}" srcOrd="2" destOrd="0" parTransId="{3C471902-F82D-4E23-A362-9448EDE0FBB7}" sibTransId="{1BE94DCE-98B2-40A6-8A09-FE059E236CE5}"/>
    <dgm:cxn modelId="{C3598961-AD4B-4B31-AB38-72902EB42BFF}" type="presOf" srcId="{789F177F-75CE-486F-839F-2209D9A4AE5D}" destId="{3E1E85A8-B8C4-4142-BDA2-4F8E63BE0713}" srcOrd="1" destOrd="0" presId="urn:microsoft.com/office/officeart/2005/8/layout/list1"/>
    <dgm:cxn modelId="{6B356D42-0635-44A0-879A-181855A5A75E}" type="presOf" srcId="{D38A4CFD-D8C8-48F1-8E36-01E945626E5B}" destId="{D65D2517-A57F-4F93-B9FE-56E3F214D79E}" srcOrd="0" destOrd="1" presId="urn:microsoft.com/office/officeart/2005/8/layout/list1"/>
    <dgm:cxn modelId="{D5704175-698A-46C6-8759-8524C31D5400}" srcId="{0053E0D4-C6D4-4D93-8D73-3054D957120F}" destId="{D38A4CFD-D8C8-48F1-8E36-01E945626E5B}" srcOrd="1" destOrd="0" parTransId="{C8691343-63CD-4ECE-A397-7C5FD5CC46A9}" sibTransId="{6C393C6B-79C3-490F-81DE-C5E4CE22795D}"/>
    <dgm:cxn modelId="{CE576377-BA8E-4E10-853E-B0A83A364B49}" type="presOf" srcId="{FF74AB18-90A1-49E3-81DC-7EEC9E7AF36C}" destId="{D65D2517-A57F-4F93-B9FE-56E3F214D79E}" srcOrd="0" destOrd="4" presId="urn:microsoft.com/office/officeart/2005/8/layout/list1"/>
    <dgm:cxn modelId="{9AAF3F7D-DD13-4E42-8D3A-9DF030BF1B3B}" type="presOf" srcId="{6D23F208-9815-4FCB-A998-3B0B200BEB71}" destId="{D65D2517-A57F-4F93-B9FE-56E3F214D79E}" srcOrd="0" destOrd="2" presId="urn:microsoft.com/office/officeart/2005/8/layout/list1"/>
    <dgm:cxn modelId="{D2A48783-E9EA-4691-9B1C-41FA8A0BC12B}" type="presOf" srcId="{0053E0D4-C6D4-4D93-8D73-3054D957120F}" destId="{E4A50AA0-4A16-4F6C-9E04-0EDEBCB2A763}" srcOrd="1" destOrd="0" presId="urn:microsoft.com/office/officeart/2005/8/layout/list1"/>
    <dgm:cxn modelId="{F7EE7B85-7131-4FF5-8A0B-5243DB5AC137}" type="presOf" srcId="{0053E0D4-C6D4-4D93-8D73-3054D957120F}" destId="{CFC3C194-C594-4669-AD63-3E3B1632B5BF}" srcOrd="0" destOrd="0" presId="urn:microsoft.com/office/officeart/2005/8/layout/list1"/>
    <dgm:cxn modelId="{AB3A138A-8A9A-4091-9561-10AF440F40EB}" srcId="{0053E0D4-C6D4-4D93-8D73-3054D957120F}" destId="{1E29260E-25E4-4CEC-8F5C-CAB96A91213E}" srcOrd="3" destOrd="0" parTransId="{4FF8F770-1F28-4A04-A5DE-A6F14554CA45}" sibTransId="{76FAC8CE-4FEB-4601-81CB-D7CD5A078356}"/>
    <dgm:cxn modelId="{4487B290-BA80-49B5-9CBC-9046B70AE3EA}" type="presOf" srcId="{79C9C438-A26F-460F-BFCA-51F5F0188707}" destId="{D65D2517-A57F-4F93-B9FE-56E3F214D79E}" srcOrd="0" destOrd="0" presId="urn:microsoft.com/office/officeart/2005/8/layout/list1"/>
    <dgm:cxn modelId="{49881091-4DE5-4476-99F1-AAEFDE11DA5C}" type="presOf" srcId="{1E29260E-25E4-4CEC-8F5C-CAB96A91213E}" destId="{D65D2517-A57F-4F93-B9FE-56E3F214D79E}" srcOrd="0" destOrd="3" presId="urn:microsoft.com/office/officeart/2005/8/layout/list1"/>
    <dgm:cxn modelId="{80E96E9E-F4B9-4C86-AEA7-5489D65A60C3}" type="presOf" srcId="{34D3DEE9-7DDB-4604-9067-EB36B0E77D31}" destId="{D65D2517-A57F-4F93-B9FE-56E3F214D79E}" srcOrd="0" destOrd="5" presId="urn:microsoft.com/office/officeart/2005/8/layout/list1"/>
    <dgm:cxn modelId="{5046069F-0579-4160-9107-BC84CD85CEE2}" type="presOf" srcId="{C8FC7BE2-93D3-4EBB-A38F-126BF0F9BCEB}" destId="{11D5DA9B-8196-4135-B754-51ADF3A31740}" srcOrd="1" destOrd="0" presId="urn:microsoft.com/office/officeart/2005/8/layout/list1"/>
    <dgm:cxn modelId="{0ED5BBA1-66EF-4C4A-9C78-5607A229B2B8}" type="presOf" srcId="{789F177F-75CE-486F-839F-2209D9A4AE5D}" destId="{B6897711-A919-4DD0-A68F-F4507B73F483}" srcOrd="0" destOrd="0" presId="urn:microsoft.com/office/officeart/2005/8/layout/list1"/>
    <dgm:cxn modelId="{EEF6FFAC-AFE7-41C6-BA60-DA6E87916B25}" srcId="{06FD4CED-3027-4B5E-83C7-21859D898B99}" destId="{F5A6E190-E8AB-47BE-B31F-E862F624CF06}" srcOrd="3" destOrd="0" parTransId="{BE511112-512C-442F-8002-BD177ADCB13F}" sibTransId="{C9D922A1-7B35-46DC-9546-2E03309F30CF}"/>
    <dgm:cxn modelId="{072387BD-4C65-4B4F-9FE0-74342E4F1952}" srcId="{06FD4CED-3027-4B5E-83C7-21859D898B99}" destId="{789F177F-75CE-486F-839F-2209D9A4AE5D}" srcOrd="1" destOrd="0" parTransId="{5DBBCE82-C5F3-4EE5-BB47-28295751060E}" sibTransId="{8BD5C37F-0754-4243-B63C-21E76E107AAF}"/>
    <dgm:cxn modelId="{4D816CC2-2FA4-4D44-9AC7-ACC904DE96CE}" srcId="{0053E0D4-C6D4-4D93-8D73-3054D957120F}" destId="{79C9C438-A26F-460F-BFCA-51F5F0188707}" srcOrd="0" destOrd="0" parTransId="{0DA3440D-BA7D-4F70-B10E-E31B9F84E2DF}" sibTransId="{9F8BC08D-3E85-4BD6-9FE9-DC9AAE3A452C}"/>
    <dgm:cxn modelId="{71EBBDD5-4820-415A-A332-CD3856D85A5D}" type="presOf" srcId="{E3110E4B-C5AA-4A0D-B37A-B4F8E0E100E8}" destId="{1950B95F-1914-4BEB-BFF6-02CB5EBDBF1D}" srcOrd="1" destOrd="0" presId="urn:microsoft.com/office/officeart/2005/8/layout/list1"/>
    <dgm:cxn modelId="{39DC3EE1-A55A-4111-8119-DA250AF433A6}" srcId="{06FD4CED-3027-4B5E-83C7-21859D898B99}" destId="{C8FC7BE2-93D3-4EBB-A38F-126BF0F9BCEB}" srcOrd="2" destOrd="0" parTransId="{72DC7E8C-A6ED-43C7-86DB-9AF76070C280}" sibTransId="{9FC08558-EADC-4593-8344-08AE588BA398}"/>
    <dgm:cxn modelId="{167463E3-CD2F-4490-9B7B-907A0E0B91DE}" type="presOf" srcId="{F5A6E190-E8AB-47BE-B31F-E862F624CF06}" destId="{9600D5EA-00D4-4598-A2DA-749ACB07B9B5}" srcOrd="1" destOrd="0" presId="urn:microsoft.com/office/officeart/2005/8/layout/list1"/>
    <dgm:cxn modelId="{B58FF9E5-49E2-4FED-8294-BF468CCEFD64}" srcId="{06FD4CED-3027-4B5E-83C7-21859D898B99}" destId="{E3110E4B-C5AA-4A0D-B37A-B4F8E0E100E8}" srcOrd="0" destOrd="0" parTransId="{BD65A686-8532-4D2A-A10C-0D342AAFE571}" sibTransId="{ACFA4C1C-C792-4241-9F84-56B1B6D8A6B5}"/>
    <dgm:cxn modelId="{015642E7-7F94-43AB-8222-41B2F6D24ADE}" srcId="{06FD4CED-3027-4B5E-83C7-21859D898B99}" destId="{9D824031-BB25-48F3-9826-D90BA9BF814A}" srcOrd="4" destOrd="0" parTransId="{7378D699-D0B3-4262-8D2D-A1B199CE8BE0}" sibTransId="{A2915BAD-E82A-4EAC-B4B8-9C030BFC8ABF}"/>
    <dgm:cxn modelId="{F32062EA-8AB1-40E0-8E59-282D6FCED994}" type="presOf" srcId="{E3110E4B-C5AA-4A0D-B37A-B4F8E0E100E8}" destId="{B919D1E2-FEDE-4E6F-B230-20CC249A7013}" srcOrd="0" destOrd="0" presId="urn:microsoft.com/office/officeart/2005/8/layout/list1"/>
    <dgm:cxn modelId="{C53A5BF0-8766-4334-863D-EE4DF4703F08}" type="presOf" srcId="{C8FC7BE2-93D3-4EBB-A38F-126BF0F9BCEB}" destId="{58B13BE0-001A-48CF-BBF7-4F1C80277037}" srcOrd="0" destOrd="0" presId="urn:microsoft.com/office/officeart/2005/8/layout/list1"/>
    <dgm:cxn modelId="{1D74F2F1-A593-41C0-87C7-E014A13A20F3}" srcId="{0053E0D4-C6D4-4D93-8D73-3054D957120F}" destId="{FF74AB18-90A1-49E3-81DC-7EEC9E7AF36C}" srcOrd="4" destOrd="0" parTransId="{0F31BCE2-D315-461C-9D06-F1166D88B931}" sibTransId="{50D31C75-9B9B-44B9-AC7E-AB795C85F53B}"/>
    <dgm:cxn modelId="{FAFA3D60-1E5A-45BC-BD42-181647A87072}" type="presParOf" srcId="{F85D19AB-62BF-4BE5-AF57-2B8E745C7144}" destId="{5390454B-9881-47E8-A0BA-93337176D0BC}" srcOrd="0" destOrd="0" presId="urn:microsoft.com/office/officeart/2005/8/layout/list1"/>
    <dgm:cxn modelId="{5BE44715-28B3-4E44-BF4E-515B964F809D}" type="presParOf" srcId="{5390454B-9881-47E8-A0BA-93337176D0BC}" destId="{B919D1E2-FEDE-4E6F-B230-20CC249A7013}" srcOrd="0" destOrd="0" presId="urn:microsoft.com/office/officeart/2005/8/layout/list1"/>
    <dgm:cxn modelId="{0F1FDF0F-8E9A-4EC0-9ED6-52872970C37E}" type="presParOf" srcId="{5390454B-9881-47E8-A0BA-93337176D0BC}" destId="{1950B95F-1914-4BEB-BFF6-02CB5EBDBF1D}" srcOrd="1" destOrd="0" presId="urn:microsoft.com/office/officeart/2005/8/layout/list1"/>
    <dgm:cxn modelId="{9D8402FC-4A49-4739-A195-B01CA923D160}" type="presParOf" srcId="{F85D19AB-62BF-4BE5-AF57-2B8E745C7144}" destId="{B8BC44F8-66B6-4D7C-8976-3D24F0239383}" srcOrd="1" destOrd="0" presId="urn:microsoft.com/office/officeart/2005/8/layout/list1"/>
    <dgm:cxn modelId="{61C37C6A-0058-4369-9975-A6E689DDEFFB}" type="presParOf" srcId="{F85D19AB-62BF-4BE5-AF57-2B8E745C7144}" destId="{C6FB5094-383E-4748-94CD-0E06F69C1C22}" srcOrd="2" destOrd="0" presId="urn:microsoft.com/office/officeart/2005/8/layout/list1"/>
    <dgm:cxn modelId="{A14DC17E-D422-479F-A0DD-C7FFB659DF14}" type="presParOf" srcId="{F85D19AB-62BF-4BE5-AF57-2B8E745C7144}" destId="{ED2F6934-6114-4AB7-8B2D-BC33A93ECC52}" srcOrd="3" destOrd="0" presId="urn:microsoft.com/office/officeart/2005/8/layout/list1"/>
    <dgm:cxn modelId="{1C274EE1-55C1-44C0-8971-84D0B4F451D8}" type="presParOf" srcId="{F85D19AB-62BF-4BE5-AF57-2B8E745C7144}" destId="{02F03853-6DD0-4A52-BD70-BFC76321F84F}" srcOrd="4" destOrd="0" presId="urn:microsoft.com/office/officeart/2005/8/layout/list1"/>
    <dgm:cxn modelId="{8DA39EAD-597D-4B43-BA59-0FB4A6BA6993}" type="presParOf" srcId="{02F03853-6DD0-4A52-BD70-BFC76321F84F}" destId="{B6897711-A919-4DD0-A68F-F4507B73F483}" srcOrd="0" destOrd="0" presId="urn:microsoft.com/office/officeart/2005/8/layout/list1"/>
    <dgm:cxn modelId="{0FEBECC9-0AD7-4543-9F37-10E039C3B610}" type="presParOf" srcId="{02F03853-6DD0-4A52-BD70-BFC76321F84F}" destId="{3E1E85A8-B8C4-4142-BDA2-4F8E63BE0713}" srcOrd="1" destOrd="0" presId="urn:microsoft.com/office/officeart/2005/8/layout/list1"/>
    <dgm:cxn modelId="{B1D5F290-5983-41C3-BC70-53E187648291}" type="presParOf" srcId="{F85D19AB-62BF-4BE5-AF57-2B8E745C7144}" destId="{96554AE6-BF88-403B-8404-616E4DBB569C}" srcOrd="5" destOrd="0" presId="urn:microsoft.com/office/officeart/2005/8/layout/list1"/>
    <dgm:cxn modelId="{70729EC3-DB09-461F-95AA-3658FFB38E7A}" type="presParOf" srcId="{F85D19AB-62BF-4BE5-AF57-2B8E745C7144}" destId="{A1D91D6F-2DA8-4B20-AC7A-DEB263005FDD}" srcOrd="6" destOrd="0" presId="urn:microsoft.com/office/officeart/2005/8/layout/list1"/>
    <dgm:cxn modelId="{952C3514-8EC4-443F-AE2F-4C2B354AC550}" type="presParOf" srcId="{F85D19AB-62BF-4BE5-AF57-2B8E745C7144}" destId="{2E799ACD-B41E-43AF-A612-652133FA656E}" srcOrd="7" destOrd="0" presId="urn:microsoft.com/office/officeart/2005/8/layout/list1"/>
    <dgm:cxn modelId="{EB15BFF9-2696-4372-B3E6-B1B063B62827}" type="presParOf" srcId="{F85D19AB-62BF-4BE5-AF57-2B8E745C7144}" destId="{A8568E75-FF50-485E-96AB-34E30225D737}" srcOrd="8" destOrd="0" presId="urn:microsoft.com/office/officeart/2005/8/layout/list1"/>
    <dgm:cxn modelId="{5F6BE0AC-C026-4578-9A60-E889E810333B}" type="presParOf" srcId="{A8568E75-FF50-485E-96AB-34E30225D737}" destId="{58B13BE0-001A-48CF-BBF7-4F1C80277037}" srcOrd="0" destOrd="0" presId="urn:microsoft.com/office/officeart/2005/8/layout/list1"/>
    <dgm:cxn modelId="{D836C796-3D22-42B6-B1F3-F44A9D0C9DD9}" type="presParOf" srcId="{A8568E75-FF50-485E-96AB-34E30225D737}" destId="{11D5DA9B-8196-4135-B754-51ADF3A31740}" srcOrd="1" destOrd="0" presId="urn:microsoft.com/office/officeart/2005/8/layout/list1"/>
    <dgm:cxn modelId="{0E4C4A35-5B6F-44EA-ADDC-D877424911B7}" type="presParOf" srcId="{F85D19AB-62BF-4BE5-AF57-2B8E745C7144}" destId="{2DE62207-2C00-4597-8A8C-E0016AA5B4EE}" srcOrd="9" destOrd="0" presId="urn:microsoft.com/office/officeart/2005/8/layout/list1"/>
    <dgm:cxn modelId="{E26B4D5A-08D1-483B-B132-F733050E34E6}" type="presParOf" srcId="{F85D19AB-62BF-4BE5-AF57-2B8E745C7144}" destId="{90CC69EE-CA3C-4F91-B757-B752BC1C5EB0}" srcOrd="10" destOrd="0" presId="urn:microsoft.com/office/officeart/2005/8/layout/list1"/>
    <dgm:cxn modelId="{9E941AD6-CB80-420E-AE8F-1B9D5C4E4278}" type="presParOf" srcId="{F85D19AB-62BF-4BE5-AF57-2B8E745C7144}" destId="{488D4EE6-BE01-452F-9806-E32D725F76FB}" srcOrd="11" destOrd="0" presId="urn:microsoft.com/office/officeart/2005/8/layout/list1"/>
    <dgm:cxn modelId="{7D740546-2362-40E9-95D4-64D22C5FC152}" type="presParOf" srcId="{F85D19AB-62BF-4BE5-AF57-2B8E745C7144}" destId="{EE429458-E74E-4242-A5AF-84137E1AC1C9}" srcOrd="12" destOrd="0" presId="urn:microsoft.com/office/officeart/2005/8/layout/list1"/>
    <dgm:cxn modelId="{3F8AE16A-F542-46B6-883B-435290FFDC63}" type="presParOf" srcId="{EE429458-E74E-4242-A5AF-84137E1AC1C9}" destId="{0FB01822-6494-4F17-9AFA-8FC051DC2F89}" srcOrd="0" destOrd="0" presId="urn:microsoft.com/office/officeart/2005/8/layout/list1"/>
    <dgm:cxn modelId="{A78C38E3-9BCE-41BB-B0F5-DFCDCE150C8D}" type="presParOf" srcId="{EE429458-E74E-4242-A5AF-84137E1AC1C9}" destId="{9600D5EA-00D4-4598-A2DA-749ACB07B9B5}" srcOrd="1" destOrd="0" presId="urn:microsoft.com/office/officeart/2005/8/layout/list1"/>
    <dgm:cxn modelId="{8508DA78-9E4F-482D-A6EE-1A49989ED167}" type="presParOf" srcId="{F85D19AB-62BF-4BE5-AF57-2B8E745C7144}" destId="{4423589A-BC8F-492E-9391-424426D51E30}" srcOrd="13" destOrd="0" presId="urn:microsoft.com/office/officeart/2005/8/layout/list1"/>
    <dgm:cxn modelId="{3F46D10F-CA5A-4AE4-889A-29EDC5ABEC58}" type="presParOf" srcId="{F85D19AB-62BF-4BE5-AF57-2B8E745C7144}" destId="{5AC18921-485D-4186-BA85-07BC4743F454}" srcOrd="14" destOrd="0" presId="urn:microsoft.com/office/officeart/2005/8/layout/list1"/>
    <dgm:cxn modelId="{545BDFF6-8888-4408-A6DE-982E79C58F04}" type="presParOf" srcId="{F85D19AB-62BF-4BE5-AF57-2B8E745C7144}" destId="{0C7FBA76-D68C-4A79-BD6C-FD9ADA1B33BE}" srcOrd="15" destOrd="0" presId="urn:microsoft.com/office/officeart/2005/8/layout/list1"/>
    <dgm:cxn modelId="{97C10C72-406F-41ED-B698-332EAB916628}" type="presParOf" srcId="{F85D19AB-62BF-4BE5-AF57-2B8E745C7144}" destId="{0C8AD923-320F-488B-90A2-74EAF2D936E0}" srcOrd="16" destOrd="0" presId="urn:microsoft.com/office/officeart/2005/8/layout/list1"/>
    <dgm:cxn modelId="{85B6EBFE-0C97-47BB-BE47-7CB8654CCB50}" type="presParOf" srcId="{0C8AD923-320F-488B-90A2-74EAF2D936E0}" destId="{CCB22E13-A278-424B-B8C1-566ED2054457}" srcOrd="0" destOrd="0" presId="urn:microsoft.com/office/officeart/2005/8/layout/list1"/>
    <dgm:cxn modelId="{12EE673B-7035-4D89-AB05-054AD22D32A0}" type="presParOf" srcId="{0C8AD923-320F-488B-90A2-74EAF2D936E0}" destId="{4BF2ED70-155D-4681-A807-92405E140803}" srcOrd="1" destOrd="0" presId="urn:microsoft.com/office/officeart/2005/8/layout/list1"/>
    <dgm:cxn modelId="{7B49A167-6C32-49BF-803F-9D75A07E6C66}" type="presParOf" srcId="{F85D19AB-62BF-4BE5-AF57-2B8E745C7144}" destId="{E7D24E6E-18AB-48EF-9BB1-BDC77900879A}" srcOrd="17" destOrd="0" presId="urn:microsoft.com/office/officeart/2005/8/layout/list1"/>
    <dgm:cxn modelId="{41F9998B-DF12-4856-9E56-2C9F0AE0AA24}" type="presParOf" srcId="{F85D19AB-62BF-4BE5-AF57-2B8E745C7144}" destId="{D07BC388-AE86-4C03-BD84-47A523460871}" srcOrd="18" destOrd="0" presId="urn:microsoft.com/office/officeart/2005/8/layout/list1"/>
    <dgm:cxn modelId="{E0041C7F-5780-43DA-AC97-BCA4B9088DCF}" type="presParOf" srcId="{F85D19AB-62BF-4BE5-AF57-2B8E745C7144}" destId="{7A057F34-ED4D-4D5E-A3DF-66E57EB6437E}" srcOrd="19" destOrd="0" presId="urn:microsoft.com/office/officeart/2005/8/layout/list1"/>
    <dgm:cxn modelId="{CBDE0675-8BA9-4562-A7F3-FAFADA47FA80}" type="presParOf" srcId="{F85D19AB-62BF-4BE5-AF57-2B8E745C7144}" destId="{964B54C0-AA47-430E-B9C1-31332DF3C179}" srcOrd="20" destOrd="0" presId="urn:microsoft.com/office/officeart/2005/8/layout/list1"/>
    <dgm:cxn modelId="{60DB1474-ECDC-451E-A824-BCD9B54941A8}" type="presParOf" srcId="{964B54C0-AA47-430E-B9C1-31332DF3C179}" destId="{CFC3C194-C594-4669-AD63-3E3B1632B5BF}" srcOrd="0" destOrd="0" presId="urn:microsoft.com/office/officeart/2005/8/layout/list1"/>
    <dgm:cxn modelId="{88B0B472-D7BE-4E70-82DB-74100F396309}" type="presParOf" srcId="{964B54C0-AA47-430E-B9C1-31332DF3C179}" destId="{E4A50AA0-4A16-4F6C-9E04-0EDEBCB2A763}" srcOrd="1" destOrd="0" presId="urn:microsoft.com/office/officeart/2005/8/layout/list1"/>
    <dgm:cxn modelId="{7B5438E3-23DE-4632-B4AB-70B018984D57}" type="presParOf" srcId="{F85D19AB-62BF-4BE5-AF57-2B8E745C7144}" destId="{5A1DFE4F-BD3D-4CA6-A46F-9C15AAC9286B}" srcOrd="21" destOrd="0" presId="urn:microsoft.com/office/officeart/2005/8/layout/list1"/>
    <dgm:cxn modelId="{71D39F38-1797-4B5B-AB7B-4364AC5EBE67}" type="presParOf" srcId="{F85D19AB-62BF-4BE5-AF57-2B8E745C7144}" destId="{D65D2517-A57F-4F93-B9FE-56E3F214D79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E2935C-5D12-49C2-90EB-D8E509BA01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5B2723-D27D-4A6E-9728-E8EB8A6BA567}">
      <dgm:prSet custT="1"/>
      <dgm:spPr/>
      <dgm:t>
        <a:bodyPr/>
        <a:lstStyle/>
        <a:p>
          <a:r>
            <a:rPr lang="hr-HR" sz="4800" dirty="0">
              <a:solidFill>
                <a:schemeClr val="tx1"/>
              </a:solidFill>
            </a:rPr>
            <a:t>Ispunjavanje on-line upitnika </a:t>
          </a:r>
          <a:endParaRPr lang="en-US" sz="4800" dirty="0">
            <a:solidFill>
              <a:schemeClr val="tx1"/>
            </a:solidFill>
          </a:endParaRPr>
        </a:p>
      </dgm:t>
    </dgm:pt>
    <dgm:pt modelId="{555A8751-8156-4435-BDA4-B9F907449C33}" type="parTrans" cxnId="{2EF1A73B-D8EE-43EA-9C73-C685E08AC01D}">
      <dgm:prSet/>
      <dgm:spPr/>
      <dgm:t>
        <a:bodyPr/>
        <a:lstStyle/>
        <a:p>
          <a:endParaRPr lang="en-US"/>
        </a:p>
      </dgm:t>
    </dgm:pt>
    <dgm:pt modelId="{75CDB0F6-D51C-415B-8822-3F47501C0B10}" type="sibTrans" cxnId="{2EF1A73B-D8EE-43EA-9C73-C685E08AC01D}">
      <dgm:prSet/>
      <dgm:spPr/>
      <dgm:t>
        <a:bodyPr/>
        <a:lstStyle/>
        <a:p>
          <a:endParaRPr lang="en-US"/>
        </a:p>
      </dgm:t>
    </dgm:pt>
    <dgm:pt modelId="{EE5CCBCB-84BA-4209-9BEE-1A1EF428939C}">
      <dgm:prSet custT="1"/>
      <dgm:spPr/>
      <dgm:t>
        <a:bodyPr/>
        <a:lstStyle/>
        <a:p>
          <a:r>
            <a:rPr lang="hr-HR" sz="4400" dirty="0">
              <a:solidFill>
                <a:schemeClr val="tx1"/>
              </a:solidFill>
            </a:rPr>
            <a:t>Sudjelovanje u promotivnim aktivnostima škole</a:t>
          </a:r>
          <a:endParaRPr lang="en-US" sz="4400" dirty="0">
            <a:solidFill>
              <a:schemeClr val="tx1"/>
            </a:solidFill>
          </a:endParaRPr>
        </a:p>
      </dgm:t>
    </dgm:pt>
    <dgm:pt modelId="{91B51FAB-9ECA-4E29-B9F4-74F69769AAEF}" type="parTrans" cxnId="{098DDD1C-9938-4E23-932E-A58B58F152FF}">
      <dgm:prSet/>
      <dgm:spPr/>
      <dgm:t>
        <a:bodyPr/>
        <a:lstStyle/>
        <a:p>
          <a:endParaRPr lang="en-US"/>
        </a:p>
      </dgm:t>
    </dgm:pt>
    <dgm:pt modelId="{3AB98DAE-8399-487F-B390-5D2AC1A230CA}" type="sibTrans" cxnId="{098DDD1C-9938-4E23-932E-A58B58F152FF}">
      <dgm:prSet/>
      <dgm:spPr/>
      <dgm:t>
        <a:bodyPr/>
        <a:lstStyle/>
        <a:p>
          <a:endParaRPr lang="en-US"/>
        </a:p>
      </dgm:t>
    </dgm:pt>
    <dgm:pt modelId="{CADB720B-D85A-4C22-A52C-8CF19E410AD8}" type="pres">
      <dgm:prSet presAssocID="{35E2935C-5D12-49C2-90EB-D8E509BA01CF}" presName="linear" presStyleCnt="0">
        <dgm:presLayoutVars>
          <dgm:animLvl val="lvl"/>
          <dgm:resizeHandles val="exact"/>
        </dgm:presLayoutVars>
      </dgm:prSet>
      <dgm:spPr/>
    </dgm:pt>
    <dgm:pt modelId="{6A2F377A-3E99-4788-A5DC-116A5E731558}" type="pres">
      <dgm:prSet presAssocID="{825B2723-D27D-4A6E-9728-E8EB8A6BA56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38FB21-2D58-4630-AC2B-8BC1055E5F33}" type="pres">
      <dgm:prSet presAssocID="{75CDB0F6-D51C-415B-8822-3F47501C0B10}" presName="spacer" presStyleCnt="0"/>
      <dgm:spPr/>
    </dgm:pt>
    <dgm:pt modelId="{6820360C-4BBE-4CBF-94C1-E4B762F6979C}" type="pres">
      <dgm:prSet presAssocID="{EE5CCBCB-84BA-4209-9BEE-1A1EF428939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98DDD1C-9938-4E23-932E-A58B58F152FF}" srcId="{35E2935C-5D12-49C2-90EB-D8E509BA01CF}" destId="{EE5CCBCB-84BA-4209-9BEE-1A1EF428939C}" srcOrd="1" destOrd="0" parTransId="{91B51FAB-9ECA-4E29-B9F4-74F69769AAEF}" sibTransId="{3AB98DAE-8399-487F-B390-5D2AC1A230CA}"/>
    <dgm:cxn modelId="{2EF1A73B-D8EE-43EA-9C73-C685E08AC01D}" srcId="{35E2935C-5D12-49C2-90EB-D8E509BA01CF}" destId="{825B2723-D27D-4A6E-9728-E8EB8A6BA567}" srcOrd="0" destOrd="0" parTransId="{555A8751-8156-4435-BDA4-B9F907449C33}" sibTransId="{75CDB0F6-D51C-415B-8822-3F47501C0B10}"/>
    <dgm:cxn modelId="{67B93A6D-0177-4AA5-8864-6E79A9E00F6D}" type="presOf" srcId="{825B2723-D27D-4A6E-9728-E8EB8A6BA567}" destId="{6A2F377A-3E99-4788-A5DC-116A5E731558}" srcOrd="0" destOrd="0" presId="urn:microsoft.com/office/officeart/2005/8/layout/vList2"/>
    <dgm:cxn modelId="{577FDABA-8C8E-4840-85B7-97BACB97FB4C}" type="presOf" srcId="{EE5CCBCB-84BA-4209-9BEE-1A1EF428939C}" destId="{6820360C-4BBE-4CBF-94C1-E4B762F6979C}" srcOrd="0" destOrd="0" presId="urn:microsoft.com/office/officeart/2005/8/layout/vList2"/>
    <dgm:cxn modelId="{AB8BBCC0-655B-4E9C-ADD1-F615E4FD570E}" type="presOf" srcId="{35E2935C-5D12-49C2-90EB-D8E509BA01CF}" destId="{CADB720B-D85A-4C22-A52C-8CF19E410AD8}" srcOrd="0" destOrd="0" presId="urn:microsoft.com/office/officeart/2005/8/layout/vList2"/>
    <dgm:cxn modelId="{525F42A5-26F3-4AAD-9377-627C6649672A}" type="presParOf" srcId="{CADB720B-D85A-4C22-A52C-8CF19E410AD8}" destId="{6A2F377A-3E99-4788-A5DC-116A5E731558}" srcOrd="0" destOrd="0" presId="urn:microsoft.com/office/officeart/2005/8/layout/vList2"/>
    <dgm:cxn modelId="{24116BAC-5E86-40C4-87F6-DCF3905EA16E}" type="presParOf" srcId="{CADB720B-D85A-4C22-A52C-8CF19E410AD8}" destId="{8138FB21-2D58-4630-AC2B-8BC1055E5F33}" srcOrd="1" destOrd="0" presId="urn:microsoft.com/office/officeart/2005/8/layout/vList2"/>
    <dgm:cxn modelId="{1775C069-F168-49FB-8A80-A0F791DF8FE1}" type="presParOf" srcId="{CADB720B-D85A-4C22-A52C-8CF19E410AD8}" destId="{6820360C-4BBE-4CBF-94C1-E4B762F697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D4832B-AAE4-4DDF-AD16-EF30D9AE05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3E8443-97AA-43AC-B9DB-BD36F891CF5E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Potpisivanje suglasnosti za učenike</a:t>
          </a:r>
          <a:endParaRPr lang="en-US" dirty="0">
            <a:solidFill>
              <a:schemeClr val="tx1"/>
            </a:solidFill>
          </a:endParaRPr>
        </a:p>
      </dgm:t>
    </dgm:pt>
    <dgm:pt modelId="{D02ADF3A-C40F-43CA-931B-AC048B1D1FE2}" type="parTrans" cxnId="{41558FB0-9F08-4EFC-9175-D19DB18BE6F0}">
      <dgm:prSet/>
      <dgm:spPr/>
      <dgm:t>
        <a:bodyPr/>
        <a:lstStyle/>
        <a:p>
          <a:endParaRPr lang="en-US"/>
        </a:p>
      </dgm:t>
    </dgm:pt>
    <dgm:pt modelId="{DA135849-4DCE-416F-8344-CF6A86338132}" type="sibTrans" cxnId="{41558FB0-9F08-4EFC-9175-D19DB18BE6F0}">
      <dgm:prSet/>
      <dgm:spPr/>
      <dgm:t>
        <a:bodyPr/>
        <a:lstStyle/>
        <a:p>
          <a:endParaRPr lang="en-US"/>
        </a:p>
      </dgm:t>
    </dgm:pt>
    <dgm:pt modelId="{F0C8630C-E0D5-435E-B2F8-9EC9FEF62378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Potpisivanje Ugovora o dodjeli financijske potpore za Erasmus+ stručnu praksu u strukovnom obrazovanju i osposobljavanju</a:t>
          </a:r>
          <a:endParaRPr lang="en-US" dirty="0">
            <a:solidFill>
              <a:schemeClr val="tx1"/>
            </a:solidFill>
          </a:endParaRPr>
        </a:p>
      </dgm:t>
    </dgm:pt>
    <dgm:pt modelId="{785573C3-4332-4766-BEF4-24751191EC32}" type="parTrans" cxnId="{E7A6D6A3-07EF-49A7-9F26-FB41F884AE62}">
      <dgm:prSet/>
      <dgm:spPr/>
      <dgm:t>
        <a:bodyPr/>
        <a:lstStyle/>
        <a:p>
          <a:endParaRPr lang="en-US"/>
        </a:p>
      </dgm:t>
    </dgm:pt>
    <dgm:pt modelId="{7B07DA76-FCD9-4814-993C-95D504B57AA0}" type="sibTrans" cxnId="{E7A6D6A3-07EF-49A7-9F26-FB41F884AE62}">
      <dgm:prSet/>
      <dgm:spPr/>
      <dgm:t>
        <a:bodyPr/>
        <a:lstStyle/>
        <a:p>
          <a:endParaRPr lang="en-US"/>
        </a:p>
      </dgm:t>
    </dgm:pt>
    <dgm:pt modelId="{70280095-E6CD-4281-8B13-133B121C9B8B}">
      <dgm:prSet/>
      <dgm:spPr/>
      <dgm:t>
        <a:bodyPr/>
        <a:lstStyle/>
        <a:p>
          <a:pPr algn="ctr"/>
          <a:r>
            <a:rPr lang="hr-HR" dirty="0">
              <a:solidFill>
                <a:schemeClr val="tx1"/>
              </a:solidFill>
            </a:rPr>
            <a:t>Sudjelovanje na 2. roditeljskom sastanku u veljači/ožujku</a:t>
          </a:r>
          <a:endParaRPr lang="en-US" dirty="0">
            <a:solidFill>
              <a:schemeClr val="tx1"/>
            </a:solidFill>
          </a:endParaRPr>
        </a:p>
      </dgm:t>
    </dgm:pt>
    <dgm:pt modelId="{4BAA6EE4-5A9D-4B43-9F16-893B69291897}" type="parTrans" cxnId="{DD314551-254B-4B89-93EF-D4D6E2B61DE9}">
      <dgm:prSet/>
      <dgm:spPr/>
      <dgm:t>
        <a:bodyPr/>
        <a:lstStyle/>
        <a:p>
          <a:endParaRPr lang="en-US"/>
        </a:p>
      </dgm:t>
    </dgm:pt>
    <dgm:pt modelId="{56313C50-A0D5-4CB9-8C0A-3DFAB4F7EDC5}" type="sibTrans" cxnId="{DD314551-254B-4B89-93EF-D4D6E2B61DE9}">
      <dgm:prSet/>
      <dgm:spPr/>
      <dgm:t>
        <a:bodyPr/>
        <a:lstStyle/>
        <a:p>
          <a:endParaRPr lang="en-US"/>
        </a:p>
      </dgm:t>
    </dgm:pt>
    <dgm:pt modelId="{29F4025A-8BCD-4976-9755-190048EA37A4}" type="pres">
      <dgm:prSet presAssocID="{33D4832B-AAE4-4DDF-AD16-EF30D9AE05D5}" presName="linear" presStyleCnt="0">
        <dgm:presLayoutVars>
          <dgm:animLvl val="lvl"/>
          <dgm:resizeHandles val="exact"/>
        </dgm:presLayoutVars>
      </dgm:prSet>
      <dgm:spPr/>
    </dgm:pt>
    <dgm:pt modelId="{379133D3-4C8F-415F-A6EB-CC1B1585289A}" type="pres">
      <dgm:prSet presAssocID="{013E8443-97AA-43AC-B9DB-BD36F891CF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E4ADDE-6FF0-4486-BD7C-1D1135C4A7F9}" type="pres">
      <dgm:prSet presAssocID="{DA135849-4DCE-416F-8344-CF6A86338132}" presName="spacer" presStyleCnt="0"/>
      <dgm:spPr/>
    </dgm:pt>
    <dgm:pt modelId="{6A8BB2C0-5A20-4B6F-8A14-C1AE27F16EFA}" type="pres">
      <dgm:prSet presAssocID="{F0C8630C-E0D5-435E-B2F8-9EC9FEF623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A668AF-B838-46CB-B34B-573A02C0CB23}" type="pres">
      <dgm:prSet presAssocID="{7B07DA76-FCD9-4814-993C-95D504B57AA0}" presName="spacer" presStyleCnt="0"/>
      <dgm:spPr/>
    </dgm:pt>
    <dgm:pt modelId="{C9BC745F-BDFD-414E-8106-BD46869FBDC4}" type="pres">
      <dgm:prSet presAssocID="{70280095-E6CD-4281-8B13-133B121C9B8B}" presName="parentText" presStyleLbl="node1" presStyleIdx="2" presStyleCnt="3" custLinFactNeighborX="0" custLinFactNeighborY="-54273">
        <dgm:presLayoutVars>
          <dgm:chMax val="0"/>
          <dgm:bulletEnabled val="1"/>
        </dgm:presLayoutVars>
      </dgm:prSet>
      <dgm:spPr/>
    </dgm:pt>
  </dgm:ptLst>
  <dgm:cxnLst>
    <dgm:cxn modelId="{DD314551-254B-4B89-93EF-D4D6E2B61DE9}" srcId="{33D4832B-AAE4-4DDF-AD16-EF30D9AE05D5}" destId="{70280095-E6CD-4281-8B13-133B121C9B8B}" srcOrd="2" destOrd="0" parTransId="{4BAA6EE4-5A9D-4B43-9F16-893B69291897}" sibTransId="{56313C50-A0D5-4CB9-8C0A-3DFAB4F7EDC5}"/>
    <dgm:cxn modelId="{FB10667A-1F51-4250-8246-4D3ABCF14898}" type="presOf" srcId="{013E8443-97AA-43AC-B9DB-BD36F891CF5E}" destId="{379133D3-4C8F-415F-A6EB-CC1B1585289A}" srcOrd="0" destOrd="0" presId="urn:microsoft.com/office/officeart/2005/8/layout/vList2"/>
    <dgm:cxn modelId="{3FA1C57B-3194-446C-958B-F932750FF195}" type="presOf" srcId="{70280095-E6CD-4281-8B13-133B121C9B8B}" destId="{C9BC745F-BDFD-414E-8106-BD46869FBDC4}" srcOrd="0" destOrd="0" presId="urn:microsoft.com/office/officeart/2005/8/layout/vList2"/>
    <dgm:cxn modelId="{3E34B092-CCA8-4660-8742-C53DB3D24CD3}" type="presOf" srcId="{33D4832B-AAE4-4DDF-AD16-EF30D9AE05D5}" destId="{29F4025A-8BCD-4976-9755-190048EA37A4}" srcOrd="0" destOrd="0" presId="urn:microsoft.com/office/officeart/2005/8/layout/vList2"/>
    <dgm:cxn modelId="{E7A6D6A3-07EF-49A7-9F26-FB41F884AE62}" srcId="{33D4832B-AAE4-4DDF-AD16-EF30D9AE05D5}" destId="{F0C8630C-E0D5-435E-B2F8-9EC9FEF62378}" srcOrd="1" destOrd="0" parTransId="{785573C3-4332-4766-BEF4-24751191EC32}" sibTransId="{7B07DA76-FCD9-4814-993C-95D504B57AA0}"/>
    <dgm:cxn modelId="{FA48A8AC-AB76-44E2-90F8-4A019C743CD1}" type="presOf" srcId="{F0C8630C-E0D5-435E-B2F8-9EC9FEF62378}" destId="{6A8BB2C0-5A20-4B6F-8A14-C1AE27F16EFA}" srcOrd="0" destOrd="0" presId="urn:microsoft.com/office/officeart/2005/8/layout/vList2"/>
    <dgm:cxn modelId="{41558FB0-9F08-4EFC-9175-D19DB18BE6F0}" srcId="{33D4832B-AAE4-4DDF-AD16-EF30D9AE05D5}" destId="{013E8443-97AA-43AC-B9DB-BD36F891CF5E}" srcOrd="0" destOrd="0" parTransId="{D02ADF3A-C40F-43CA-931B-AC048B1D1FE2}" sibTransId="{DA135849-4DCE-416F-8344-CF6A86338132}"/>
    <dgm:cxn modelId="{782E7548-E064-46AF-AD77-86727304E5DA}" type="presParOf" srcId="{29F4025A-8BCD-4976-9755-190048EA37A4}" destId="{379133D3-4C8F-415F-A6EB-CC1B1585289A}" srcOrd="0" destOrd="0" presId="urn:microsoft.com/office/officeart/2005/8/layout/vList2"/>
    <dgm:cxn modelId="{F1A6E79D-C06D-4F8E-9058-C6ACFAF5D4BE}" type="presParOf" srcId="{29F4025A-8BCD-4976-9755-190048EA37A4}" destId="{0EE4ADDE-6FF0-4486-BD7C-1D1135C4A7F9}" srcOrd="1" destOrd="0" presId="urn:microsoft.com/office/officeart/2005/8/layout/vList2"/>
    <dgm:cxn modelId="{38196387-A0CC-4172-B8BC-831E0CA3CF5F}" type="presParOf" srcId="{29F4025A-8BCD-4976-9755-190048EA37A4}" destId="{6A8BB2C0-5A20-4B6F-8A14-C1AE27F16EFA}" srcOrd="2" destOrd="0" presId="urn:microsoft.com/office/officeart/2005/8/layout/vList2"/>
    <dgm:cxn modelId="{F74D64B8-0C0D-4684-A9D2-39A3C82C911F}" type="presParOf" srcId="{29F4025A-8BCD-4976-9755-190048EA37A4}" destId="{67A668AF-B838-46CB-B34B-573A02C0CB23}" srcOrd="3" destOrd="0" presId="urn:microsoft.com/office/officeart/2005/8/layout/vList2"/>
    <dgm:cxn modelId="{E4ABBE6A-3CF3-4A96-B94A-480D6BD0FD53}" type="presParOf" srcId="{29F4025A-8BCD-4976-9755-190048EA37A4}" destId="{C9BC745F-BDFD-414E-8106-BD46869FBD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22CF0-BF77-4CE9-B2BA-36F68280C7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8E0A3C-F83D-4E76-B453-F496E1F03612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Prijevoz učenika-na teret škole </a:t>
          </a:r>
        </a:p>
        <a:p>
          <a:r>
            <a:rPr lang="hr-HR" sz="2800" dirty="0">
              <a:solidFill>
                <a:schemeClr val="tx1"/>
              </a:solidFill>
            </a:rPr>
            <a:t>(avionske karte unaprijed a karte za vlak/autobus nakon povratka i dostave računa)</a:t>
          </a:r>
          <a:endParaRPr lang="en-US" sz="2800" dirty="0">
            <a:solidFill>
              <a:schemeClr val="tx1"/>
            </a:solidFill>
          </a:endParaRPr>
        </a:p>
      </dgm:t>
    </dgm:pt>
    <dgm:pt modelId="{62C097E4-CED9-448C-BFC5-EE2209A4EA57}" type="parTrans" cxnId="{14346AFF-0A64-446A-9076-E9DDDF2BE243}">
      <dgm:prSet/>
      <dgm:spPr/>
      <dgm:t>
        <a:bodyPr/>
        <a:lstStyle/>
        <a:p>
          <a:endParaRPr lang="en-US"/>
        </a:p>
      </dgm:t>
    </dgm:pt>
    <dgm:pt modelId="{D88F3D1A-AB7E-4DC2-BD55-96320C532B29}" type="sibTrans" cxnId="{14346AFF-0A64-446A-9076-E9DDDF2BE243}">
      <dgm:prSet/>
      <dgm:spPr/>
      <dgm:t>
        <a:bodyPr/>
        <a:lstStyle/>
        <a:p>
          <a:endParaRPr lang="en-US"/>
        </a:p>
      </dgm:t>
    </dgm:pt>
    <dgm:pt modelId="{ABDF0D43-790E-455E-BB91-1CB962EF0F4D}">
      <dgm:prSet custT="1"/>
      <dgm:spPr/>
      <dgm:t>
        <a:bodyPr/>
        <a:lstStyle/>
        <a:p>
          <a:r>
            <a:rPr lang="hr-HR" sz="2800" b="0" dirty="0">
              <a:solidFill>
                <a:schemeClr val="tx1"/>
              </a:solidFill>
            </a:rPr>
            <a:t>Osiguranje učenika: putno, od odgovornosti i nezgode- na teret škole</a:t>
          </a:r>
          <a:endParaRPr lang="en-US" sz="2800" b="0" dirty="0">
            <a:solidFill>
              <a:schemeClr val="tx1"/>
            </a:solidFill>
          </a:endParaRPr>
        </a:p>
      </dgm:t>
    </dgm:pt>
    <dgm:pt modelId="{6D096385-F533-4D18-B05D-E1891FA9957C}" type="parTrans" cxnId="{54AD8A5E-D7E3-468B-83EF-1DD54A7904E2}">
      <dgm:prSet/>
      <dgm:spPr/>
      <dgm:t>
        <a:bodyPr/>
        <a:lstStyle/>
        <a:p>
          <a:endParaRPr lang="en-US"/>
        </a:p>
      </dgm:t>
    </dgm:pt>
    <dgm:pt modelId="{8F8C9891-F809-4B9B-99C6-B5E9920F7776}" type="sibTrans" cxnId="{54AD8A5E-D7E3-468B-83EF-1DD54A7904E2}">
      <dgm:prSet/>
      <dgm:spPr/>
      <dgm:t>
        <a:bodyPr/>
        <a:lstStyle/>
        <a:p>
          <a:endParaRPr lang="en-US"/>
        </a:p>
      </dgm:t>
    </dgm:pt>
    <dgm:pt modelId="{DFD9DC60-129D-4363-B57B-7ED905F9D460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Individualna potpora učenika-uplaćuje se na žiro račun sudionika u cijelosti i namijenjena je kompletnim troškovima života (smještaj, prehrana, lokalni prijevoz, slobode aktivnosti…)</a:t>
          </a:r>
        </a:p>
        <a:p>
          <a:r>
            <a:rPr lang="hr-HR" sz="2800" dirty="0">
              <a:solidFill>
                <a:schemeClr val="tx1"/>
              </a:solidFill>
            </a:rPr>
            <a:t>Iznos: </a:t>
          </a:r>
          <a:r>
            <a:rPr lang="hr-HR" sz="2800" b="1" dirty="0">
              <a:solidFill>
                <a:schemeClr val="tx1"/>
              </a:solidFill>
            </a:rPr>
            <a:t>1.680,00 eura po sudioniku (104 eura/dan)</a:t>
          </a:r>
          <a:r>
            <a:rPr lang="hr-HR" sz="2800" dirty="0">
              <a:solidFill>
                <a:schemeClr val="tx1"/>
              </a:solidFill>
            </a:rPr>
            <a:t>-uplata u ožujku 2020.</a:t>
          </a:r>
          <a:endParaRPr lang="en-US" sz="2800" dirty="0"/>
        </a:p>
      </dgm:t>
    </dgm:pt>
    <dgm:pt modelId="{DFCAA96D-C321-40AD-AF37-06760962FF13}" type="parTrans" cxnId="{C15EA24C-311C-40BC-AC74-634A101BF62B}">
      <dgm:prSet/>
      <dgm:spPr/>
      <dgm:t>
        <a:bodyPr/>
        <a:lstStyle/>
        <a:p>
          <a:endParaRPr lang="en-US"/>
        </a:p>
      </dgm:t>
    </dgm:pt>
    <dgm:pt modelId="{4902D74B-AE68-4E2A-AB10-7CE07C426620}" type="sibTrans" cxnId="{C15EA24C-311C-40BC-AC74-634A101BF62B}">
      <dgm:prSet/>
      <dgm:spPr/>
      <dgm:t>
        <a:bodyPr/>
        <a:lstStyle/>
        <a:p>
          <a:endParaRPr lang="en-US"/>
        </a:p>
      </dgm:t>
    </dgm:pt>
    <dgm:pt modelId="{B28E0A5D-3FDF-4542-BC0E-34BC32574A74}">
      <dgm:prSet/>
      <dgm:spPr/>
      <dgm:t>
        <a:bodyPr/>
        <a:lstStyle/>
        <a:p>
          <a:endParaRPr lang="en-US" dirty="0"/>
        </a:p>
      </dgm:t>
    </dgm:pt>
    <dgm:pt modelId="{ABEE954A-F2D2-49F7-9DF1-1702503C543D}" type="parTrans" cxnId="{418FD12B-1B37-4143-B888-DFD6AE191DD8}">
      <dgm:prSet/>
      <dgm:spPr/>
      <dgm:t>
        <a:bodyPr/>
        <a:lstStyle/>
        <a:p>
          <a:endParaRPr lang="en-US"/>
        </a:p>
      </dgm:t>
    </dgm:pt>
    <dgm:pt modelId="{CC90349E-0A32-4B68-BEBE-5F2E95C9C330}" type="sibTrans" cxnId="{418FD12B-1B37-4143-B888-DFD6AE191DD8}">
      <dgm:prSet/>
      <dgm:spPr/>
      <dgm:t>
        <a:bodyPr/>
        <a:lstStyle/>
        <a:p>
          <a:endParaRPr lang="en-US"/>
        </a:p>
      </dgm:t>
    </dgm:pt>
    <dgm:pt modelId="{170A3931-D2DD-4FA4-9CBF-A23EB06B5B75}" type="pres">
      <dgm:prSet presAssocID="{32622CF0-BF77-4CE9-B2BA-36F68280C73C}" presName="linear" presStyleCnt="0">
        <dgm:presLayoutVars>
          <dgm:animLvl val="lvl"/>
          <dgm:resizeHandles val="exact"/>
        </dgm:presLayoutVars>
      </dgm:prSet>
      <dgm:spPr/>
    </dgm:pt>
    <dgm:pt modelId="{5E38AFA4-2DC0-4170-8052-0A001EEBCB62}" type="pres">
      <dgm:prSet presAssocID="{1B8E0A3C-F83D-4E76-B453-F496E1F03612}" presName="parentText" presStyleLbl="node1" presStyleIdx="0" presStyleCnt="3" custLinFactY="-2551" custLinFactNeighborX="1230" custLinFactNeighborY="-100000">
        <dgm:presLayoutVars>
          <dgm:chMax val="0"/>
          <dgm:bulletEnabled val="1"/>
        </dgm:presLayoutVars>
      </dgm:prSet>
      <dgm:spPr/>
    </dgm:pt>
    <dgm:pt modelId="{64433AD7-64DB-4FC8-A179-398BD57959CE}" type="pres">
      <dgm:prSet presAssocID="{D88F3D1A-AB7E-4DC2-BD55-96320C532B29}" presName="spacer" presStyleCnt="0"/>
      <dgm:spPr/>
    </dgm:pt>
    <dgm:pt modelId="{3C16FC9F-8B20-43DB-9D02-466B02B6CEFA}" type="pres">
      <dgm:prSet presAssocID="{ABDF0D43-790E-455E-BB91-1CB962EF0F4D}" presName="parentText" presStyleLbl="node1" presStyleIdx="1" presStyleCnt="3" custLinFactY="-9936" custLinFactNeighborY="-100000">
        <dgm:presLayoutVars>
          <dgm:chMax val="0"/>
          <dgm:bulletEnabled val="1"/>
        </dgm:presLayoutVars>
      </dgm:prSet>
      <dgm:spPr/>
    </dgm:pt>
    <dgm:pt modelId="{25B7F4C5-4B2A-4E81-850F-E716968E8CE3}" type="pres">
      <dgm:prSet presAssocID="{8F8C9891-F809-4B9B-99C6-B5E9920F7776}" presName="spacer" presStyleCnt="0"/>
      <dgm:spPr/>
    </dgm:pt>
    <dgm:pt modelId="{C4343ACD-454D-4D4D-8768-6E1A66373137}" type="pres">
      <dgm:prSet presAssocID="{DFD9DC60-129D-4363-B57B-7ED905F9D460}" presName="parentText" presStyleLbl="node1" presStyleIdx="2" presStyleCnt="3" custScaleY="176865" custLinFactY="-10707" custLinFactNeighborX="361" custLinFactNeighborY="-100000">
        <dgm:presLayoutVars>
          <dgm:chMax val="0"/>
          <dgm:bulletEnabled val="1"/>
        </dgm:presLayoutVars>
      </dgm:prSet>
      <dgm:spPr/>
    </dgm:pt>
    <dgm:pt modelId="{7C027DDE-6A23-4D93-BDBF-699ADD9C9EC2}" type="pres">
      <dgm:prSet presAssocID="{DFD9DC60-129D-4363-B57B-7ED905F9D46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B5A0E01-87CC-4F90-BE8E-11D905E27E13}" type="presOf" srcId="{DFD9DC60-129D-4363-B57B-7ED905F9D460}" destId="{C4343ACD-454D-4D4D-8768-6E1A66373137}" srcOrd="0" destOrd="0" presId="urn:microsoft.com/office/officeart/2005/8/layout/vList2"/>
    <dgm:cxn modelId="{E5DE931F-23D6-4B0E-BB1F-44E9C4691297}" type="presOf" srcId="{1B8E0A3C-F83D-4E76-B453-F496E1F03612}" destId="{5E38AFA4-2DC0-4170-8052-0A001EEBCB62}" srcOrd="0" destOrd="0" presId="urn:microsoft.com/office/officeart/2005/8/layout/vList2"/>
    <dgm:cxn modelId="{418FD12B-1B37-4143-B888-DFD6AE191DD8}" srcId="{DFD9DC60-129D-4363-B57B-7ED905F9D460}" destId="{B28E0A5D-3FDF-4542-BC0E-34BC32574A74}" srcOrd="0" destOrd="0" parTransId="{ABEE954A-F2D2-49F7-9DF1-1702503C543D}" sibTransId="{CC90349E-0A32-4B68-BEBE-5F2E95C9C330}"/>
    <dgm:cxn modelId="{54AD8A5E-D7E3-468B-83EF-1DD54A7904E2}" srcId="{32622CF0-BF77-4CE9-B2BA-36F68280C73C}" destId="{ABDF0D43-790E-455E-BB91-1CB962EF0F4D}" srcOrd="1" destOrd="0" parTransId="{6D096385-F533-4D18-B05D-E1891FA9957C}" sibTransId="{8F8C9891-F809-4B9B-99C6-B5E9920F7776}"/>
    <dgm:cxn modelId="{C15EA24C-311C-40BC-AC74-634A101BF62B}" srcId="{32622CF0-BF77-4CE9-B2BA-36F68280C73C}" destId="{DFD9DC60-129D-4363-B57B-7ED905F9D460}" srcOrd="2" destOrd="0" parTransId="{DFCAA96D-C321-40AD-AF37-06760962FF13}" sibTransId="{4902D74B-AE68-4E2A-AB10-7CE07C426620}"/>
    <dgm:cxn modelId="{EE3F2E70-8BEA-4F30-B45C-6DA257FEC6C1}" type="presOf" srcId="{B28E0A5D-3FDF-4542-BC0E-34BC32574A74}" destId="{7C027DDE-6A23-4D93-BDBF-699ADD9C9EC2}" srcOrd="0" destOrd="0" presId="urn:microsoft.com/office/officeart/2005/8/layout/vList2"/>
    <dgm:cxn modelId="{1DF29056-CF4E-4494-9E75-60A23DA11219}" type="presOf" srcId="{ABDF0D43-790E-455E-BB91-1CB962EF0F4D}" destId="{3C16FC9F-8B20-43DB-9D02-466B02B6CEFA}" srcOrd="0" destOrd="0" presId="urn:microsoft.com/office/officeart/2005/8/layout/vList2"/>
    <dgm:cxn modelId="{4D1CB6D1-250E-47E1-8481-989211F5193D}" type="presOf" srcId="{32622CF0-BF77-4CE9-B2BA-36F68280C73C}" destId="{170A3931-D2DD-4FA4-9CBF-A23EB06B5B75}" srcOrd="0" destOrd="0" presId="urn:microsoft.com/office/officeart/2005/8/layout/vList2"/>
    <dgm:cxn modelId="{14346AFF-0A64-446A-9076-E9DDDF2BE243}" srcId="{32622CF0-BF77-4CE9-B2BA-36F68280C73C}" destId="{1B8E0A3C-F83D-4E76-B453-F496E1F03612}" srcOrd="0" destOrd="0" parTransId="{62C097E4-CED9-448C-BFC5-EE2209A4EA57}" sibTransId="{D88F3D1A-AB7E-4DC2-BD55-96320C532B29}"/>
    <dgm:cxn modelId="{E0859212-B18F-4C65-BB1D-C1A740683FED}" type="presParOf" srcId="{170A3931-D2DD-4FA4-9CBF-A23EB06B5B75}" destId="{5E38AFA4-2DC0-4170-8052-0A001EEBCB62}" srcOrd="0" destOrd="0" presId="urn:microsoft.com/office/officeart/2005/8/layout/vList2"/>
    <dgm:cxn modelId="{63279EA1-8BDB-4D84-8D7A-C002553ECFD4}" type="presParOf" srcId="{170A3931-D2DD-4FA4-9CBF-A23EB06B5B75}" destId="{64433AD7-64DB-4FC8-A179-398BD57959CE}" srcOrd="1" destOrd="0" presId="urn:microsoft.com/office/officeart/2005/8/layout/vList2"/>
    <dgm:cxn modelId="{1E9E11EA-332C-4604-BD61-D5548498A282}" type="presParOf" srcId="{170A3931-D2DD-4FA4-9CBF-A23EB06B5B75}" destId="{3C16FC9F-8B20-43DB-9D02-466B02B6CEFA}" srcOrd="2" destOrd="0" presId="urn:microsoft.com/office/officeart/2005/8/layout/vList2"/>
    <dgm:cxn modelId="{BC0F9443-6BDF-4B5B-9F63-DEFD6BE241DA}" type="presParOf" srcId="{170A3931-D2DD-4FA4-9CBF-A23EB06B5B75}" destId="{25B7F4C5-4B2A-4E81-850F-E716968E8CE3}" srcOrd="3" destOrd="0" presId="urn:microsoft.com/office/officeart/2005/8/layout/vList2"/>
    <dgm:cxn modelId="{D7672EFE-E6DD-4036-B35A-C361149977A5}" type="presParOf" srcId="{170A3931-D2DD-4FA4-9CBF-A23EB06B5B75}" destId="{C4343ACD-454D-4D4D-8768-6E1A66373137}" srcOrd="4" destOrd="0" presId="urn:microsoft.com/office/officeart/2005/8/layout/vList2"/>
    <dgm:cxn modelId="{A704069C-FE94-4D68-A084-BBDAD6AEFF89}" type="presParOf" srcId="{170A3931-D2DD-4FA4-9CBF-A23EB06B5B75}" destId="{7C027DDE-6A23-4D93-BDBF-699ADD9C9E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CC690-95C3-4F52-9D07-E9810C563D26}">
      <dsp:nvSpPr>
        <dsp:cNvPr id="0" name=""/>
        <dsp:cNvSpPr/>
      </dsp:nvSpPr>
      <dsp:spPr>
        <a:xfrm>
          <a:off x="8467" y="306469"/>
          <a:ext cx="2895918" cy="2365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50B30-2E52-4009-88A8-3B6341C64BFC}">
      <dsp:nvSpPr>
        <dsp:cNvPr id="0" name=""/>
        <dsp:cNvSpPr/>
      </dsp:nvSpPr>
      <dsp:spPr>
        <a:xfrm>
          <a:off x="323552" y="605800"/>
          <a:ext cx="2895918" cy="2365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22 učenika-</a:t>
          </a:r>
          <a:r>
            <a:rPr lang="hr-HR" sz="2100" kern="1200" dirty="0"/>
            <a:t> 2 tjedna stručne prakse s </a:t>
          </a:r>
          <a:r>
            <a:rPr lang="hr-HR" sz="2100" b="1" kern="1200" dirty="0"/>
            <a:t>3 nastavnika u pratnji-</a:t>
          </a:r>
          <a:r>
            <a:rPr lang="hr-HR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3 tijeka mobilnosti (</a:t>
          </a:r>
          <a:r>
            <a:rPr lang="hr-HR" sz="2100" kern="1200" dirty="0" err="1"/>
            <a:t>Lahti</a:t>
          </a:r>
          <a:r>
            <a:rPr lang="hr-HR" sz="2100" kern="1200" dirty="0"/>
            <a:t>-Finska te Riom i </a:t>
          </a:r>
          <a:r>
            <a:rPr lang="hr-HR" sz="2100" kern="1200" dirty="0" err="1"/>
            <a:t>Echirolles</a:t>
          </a:r>
          <a:r>
            <a:rPr lang="hr-HR" sz="2100" kern="1200" dirty="0"/>
            <a:t>-Francuska)</a:t>
          </a:r>
          <a:endParaRPr lang="en-US" sz="2100" kern="1200" dirty="0"/>
        </a:p>
      </dsp:txBody>
      <dsp:txXfrm>
        <a:off x="392824" y="675072"/>
        <a:ext cx="2757374" cy="2226569"/>
      </dsp:txXfrm>
    </dsp:sp>
    <dsp:sp modelId="{9B76D140-D7B4-4E3D-8E4B-C564A57A46F1}">
      <dsp:nvSpPr>
        <dsp:cNvPr id="0" name=""/>
        <dsp:cNvSpPr/>
      </dsp:nvSpPr>
      <dsp:spPr>
        <a:xfrm>
          <a:off x="7475032" y="395406"/>
          <a:ext cx="3231163" cy="2348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5AEE6-D368-402D-A66C-FC15D69B19D5}">
      <dsp:nvSpPr>
        <dsp:cNvPr id="0" name=""/>
        <dsp:cNvSpPr/>
      </dsp:nvSpPr>
      <dsp:spPr>
        <a:xfrm>
          <a:off x="7790118" y="694737"/>
          <a:ext cx="3231163" cy="2348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6 strukovnih nastavnika </a:t>
          </a:r>
          <a:r>
            <a:rPr lang="hr-HR" sz="2100" kern="1200" dirty="0"/>
            <a:t>na stručnom usavršavanju u Finskoj (</a:t>
          </a:r>
          <a:r>
            <a:rPr lang="hr-HR" sz="2100" kern="1200" dirty="0" err="1"/>
            <a:t>Lahti</a:t>
          </a:r>
          <a:r>
            <a:rPr lang="hr-HR" sz="2100" kern="1200" dirty="0"/>
            <a:t>), Francuskoj (</a:t>
          </a:r>
          <a:r>
            <a:rPr lang="hr-HR" sz="2100" kern="1200" dirty="0" err="1"/>
            <a:t>Echirolles</a:t>
          </a:r>
          <a:r>
            <a:rPr lang="hr-HR" sz="2100" kern="1200" dirty="0"/>
            <a:t> i Riom), Litvi (</a:t>
          </a:r>
          <a:r>
            <a:rPr lang="hr-HR" sz="2100" kern="1200" dirty="0" err="1"/>
            <a:t>Kaunas</a:t>
          </a:r>
          <a:r>
            <a:rPr lang="hr-HR" sz="2100" kern="1200" dirty="0"/>
            <a:t>) i Latviji (</a:t>
          </a:r>
          <a:r>
            <a:rPr lang="hr-HR" sz="2100" kern="1200" dirty="0" err="1"/>
            <a:t>Ogre</a:t>
          </a:r>
          <a:r>
            <a:rPr lang="hr-HR" sz="2100" kern="1200" dirty="0"/>
            <a:t>)</a:t>
          </a:r>
          <a:endParaRPr lang="en-US" sz="2100" kern="1200" dirty="0"/>
        </a:p>
      </dsp:txBody>
      <dsp:txXfrm>
        <a:off x="7858906" y="763525"/>
        <a:ext cx="3093587" cy="2211006"/>
      </dsp:txXfrm>
    </dsp:sp>
    <dsp:sp modelId="{CCEDA3E2-5798-4E91-9335-C18ED6603742}">
      <dsp:nvSpPr>
        <dsp:cNvPr id="0" name=""/>
        <dsp:cNvSpPr/>
      </dsp:nvSpPr>
      <dsp:spPr>
        <a:xfrm>
          <a:off x="3533344" y="419716"/>
          <a:ext cx="3483603" cy="2240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AD7B3-1191-4FB8-B351-936C71AB35AE}">
      <dsp:nvSpPr>
        <dsp:cNvPr id="0" name=""/>
        <dsp:cNvSpPr/>
      </dsp:nvSpPr>
      <dsp:spPr>
        <a:xfrm>
          <a:off x="3848429" y="719047"/>
          <a:ext cx="3483603" cy="2240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2 učenika</a:t>
          </a:r>
          <a:r>
            <a:rPr lang="hr-HR" sz="2100" kern="1200" dirty="0"/>
            <a:t>-</a:t>
          </a:r>
          <a:r>
            <a:rPr lang="hr-HR" sz="2100" b="1" kern="1200" dirty="0" err="1"/>
            <a:t>ErasmusPRO</a:t>
          </a:r>
          <a:r>
            <a:rPr lang="hr-HR" sz="2100" b="1" kern="1200" dirty="0"/>
            <a:t> mobilnosti</a:t>
          </a:r>
          <a:r>
            <a:rPr lang="hr-HR" sz="2100" kern="1200" dirty="0"/>
            <a:t>-92 dana u Finskoj, </a:t>
          </a:r>
          <a:r>
            <a:rPr lang="hr-HR" sz="2100" kern="1200" dirty="0" err="1"/>
            <a:t>Jyvaskyli</a:t>
          </a:r>
          <a:r>
            <a:rPr lang="hr-HR" sz="2100" kern="1200" dirty="0"/>
            <a:t> od 15.9.2019.-15.12.2019.;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1 nastavnica u pratnji-8 dana u listopadu</a:t>
          </a:r>
        </a:p>
      </dsp:txBody>
      <dsp:txXfrm>
        <a:off x="3914060" y="784678"/>
        <a:ext cx="3352341" cy="2109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75435-232A-480B-8794-1F85BFF21DAB}">
      <dsp:nvSpPr>
        <dsp:cNvPr id="0" name=""/>
        <dsp:cNvSpPr/>
      </dsp:nvSpPr>
      <dsp:spPr>
        <a:xfrm>
          <a:off x="2971111" y="878069"/>
          <a:ext cx="419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56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9641" y="921535"/>
        <a:ext cx="22508" cy="4506"/>
      </dsp:txXfrm>
    </dsp:sp>
    <dsp:sp modelId="{93EA0A40-633C-463B-838D-A51F5AA02007}">
      <dsp:nvSpPr>
        <dsp:cNvPr id="0" name=""/>
        <dsp:cNvSpPr/>
      </dsp:nvSpPr>
      <dsp:spPr>
        <a:xfrm>
          <a:off x="418711" y="2983"/>
          <a:ext cx="2554200" cy="18416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-Upoznavanje s novom opremom i tehnologijama u struci te upoznavanje s drugačijom organizacijom rada, kroz obavljanje stručne prakse u radionicama i sudjelovanje u nastavi u školi-partneru </a:t>
          </a:r>
          <a:endParaRPr lang="en-US" sz="1600" kern="1200" dirty="0"/>
        </a:p>
      </dsp:txBody>
      <dsp:txXfrm>
        <a:off x="418711" y="2983"/>
        <a:ext cx="2554200" cy="1841610"/>
      </dsp:txXfrm>
    </dsp:sp>
    <dsp:sp modelId="{B3A9F310-00C9-45C9-AB91-00760A540B0D}">
      <dsp:nvSpPr>
        <dsp:cNvPr id="0" name=""/>
        <dsp:cNvSpPr/>
      </dsp:nvSpPr>
      <dsp:spPr>
        <a:xfrm>
          <a:off x="1630527" y="1688172"/>
          <a:ext cx="2842602" cy="692383"/>
        </a:xfrm>
        <a:custGeom>
          <a:avLst/>
          <a:gdLst/>
          <a:ahLst/>
          <a:cxnLst/>
          <a:rect l="0" t="0" r="0" b="0"/>
          <a:pathLst>
            <a:path>
              <a:moveTo>
                <a:pt x="2842602" y="0"/>
              </a:moveTo>
              <a:lnTo>
                <a:pt x="2842602" y="363291"/>
              </a:lnTo>
              <a:lnTo>
                <a:pt x="0" y="363291"/>
              </a:lnTo>
              <a:lnTo>
                <a:pt x="0" y="69238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78500" y="2032111"/>
        <a:ext cx="146655" cy="4506"/>
      </dsp:txXfrm>
    </dsp:sp>
    <dsp:sp modelId="{554D0215-317C-4B19-8179-7C3E619283C3}">
      <dsp:nvSpPr>
        <dsp:cNvPr id="0" name=""/>
        <dsp:cNvSpPr/>
      </dsp:nvSpPr>
      <dsp:spPr>
        <a:xfrm>
          <a:off x="3423080" y="157605"/>
          <a:ext cx="2100097" cy="15323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800" kern="1200" dirty="0"/>
            <a:t>Upoznavanje s kulturnim i povijesnim nasljeđem zemlje domaćina </a:t>
          </a:r>
          <a:endParaRPr lang="en-US" sz="1400" kern="1200" dirty="0"/>
        </a:p>
      </dsp:txBody>
      <dsp:txXfrm>
        <a:off x="3423080" y="157605"/>
        <a:ext cx="2100097" cy="1532367"/>
      </dsp:txXfrm>
    </dsp:sp>
    <dsp:sp modelId="{CF56EFD6-AE2A-438F-A308-018379137183}">
      <dsp:nvSpPr>
        <dsp:cNvPr id="0" name=""/>
        <dsp:cNvSpPr/>
      </dsp:nvSpPr>
      <dsp:spPr>
        <a:xfrm>
          <a:off x="2840543" y="3055237"/>
          <a:ext cx="419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56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9073" y="3098704"/>
        <a:ext cx="22508" cy="4506"/>
      </dsp:txXfrm>
    </dsp:sp>
    <dsp:sp modelId="{D8F0D027-EFF2-43E1-97CE-CBBF142AF04E}">
      <dsp:nvSpPr>
        <dsp:cNvPr id="0" name=""/>
        <dsp:cNvSpPr/>
      </dsp:nvSpPr>
      <dsp:spPr>
        <a:xfrm>
          <a:off x="418711" y="2412956"/>
          <a:ext cx="2423631" cy="13760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800" kern="1200" dirty="0"/>
            <a:t>Unaprjeđenje socijalnih i komunikacijskih vještina te jezičnih kompetencija </a:t>
          </a:r>
          <a:endParaRPr lang="en-US" sz="1400" kern="1200" dirty="0"/>
        </a:p>
      </dsp:txBody>
      <dsp:txXfrm>
        <a:off x="418711" y="2412956"/>
        <a:ext cx="2423631" cy="1376002"/>
      </dsp:txXfrm>
    </dsp:sp>
    <dsp:sp modelId="{EA2E3D13-9863-4A06-A560-1F15891E4F72}">
      <dsp:nvSpPr>
        <dsp:cNvPr id="0" name=""/>
        <dsp:cNvSpPr/>
      </dsp:nvSpPr>
      <dsp:spPr>
        <a:xfrm>
          <a:off x="1670151" y="3905351"/>
          <a:ext cx="3023550" cy="419569"/>
        </a:xfrm>
        <a:custGeom>
          <a:avLst/>
          <a:gdLst/>
          <a:ahLst/>
          <a:cxnLst/>
          <a:rect l="0" t="0" r="0" b="0"/>
          <a:pathLst>
            <a:path>
              <a:moveTo>
                <a:pt x="3023550" y="0"/>
              </a:moveTo>
              <a:lnTo>
                <a:pt x="3023550" y="226884"/>
              </a:lnTo>
              <a:lnTo>
                <a:pt x="0" y="226884"/>
              </a:lnTo>
              <a:lnTo>
                <a:pt x="0" y="419569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5505" y="4112882"/>
        <a:ext cx="152843" cy="4506"/>
      </dsp:txXfrm>
    </dsp:sp>
    <dsp:sp modelId="{B7C664D9-3AE1-41DD-A6E2-FD78E277965F}">
      <dsp:nvSpPr>
        <dsp:cNvPr id="0" name=""/>
        <dsp:cNvSpPr/>
      </dsp:nvSpPr>
      <dsp:spPr>
        <a:xfrm>
          <a:off x="3292512" y="2294763"/>
          <a:ext cx="2802380" cy="1612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600" kern="1200" dirty="0"/>
            <a:t>Poticanje razvoja i usavršavanje transverzalnih vještina: kritičkog promišljanja, preuzimanja inicijative, rješavanja problema i sudjelovanja u timskom radu </a:t>
          </a:r>
          <a:endParaRPr lang="en-US" sz="1400" kern="1200" dirty="0"/>
        </a:p>
      </dsp:txBody>
      <dsp:txXfrm>
        <a:off x="3292512" y="2294763"/>
        <a:ext cx="2802380" cy="1612388"/>
      </dsp:txXfrm>
    </dsp:sp>
    <dsp:sp modelId="{8517BFCE-8514-44DD-9464-22DD601FE2F6}">
      <dsp:nvSpPr>
        <dsp:cNvPr id="0" name=""/>
        <dsp:cNvSpPr/>
      </dsp:nvSpPr>
      <dsp:spPr>
        <a:xfrm>
          <a:off x="418711" y="4357320"/>
          <a:ext cx="2502881" cy="15251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-Popularizacija obrtničkih i strukovnih zanimanja</a:t>
          </a:r>
          <a:endParaRPr lang="en-US" sz="1800" kern="1200" dirty="0"/>
        </a:p>
      </dsp:txBody>
      <dsp:txXfrm>
        <a:off x="418711" y="4357320"/>
        <a:ext cx="2502881" cy="1525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7EAA-6416-4DEB-96FD-A6BFF52FB4D9}">
      <dsp:nvSpPr>
        <dsp:cNvPr id="0" name=""/>
        <dsp:cNvSpPr/>
      </dsp:nvSpPr>
      <dsp:spPr>
        <a:xfrm>
          <a:off x="0" y="250048"/>
          <a:ext cx="7064297" cy="5874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78726"/>
        <a:ext cx="7006941" cy="530125"/>
      </dsp:txXfrm>
    </dsp:sp>
    <dsp:sp modelId="{5C01B7E6-81C2-432A-8327-DB29598F61E4}">
      <dsp:nvSpPr>
        <dsp:cNvPr id="0" name=""/>
        <dsp:cNvSpPr/>
      </dsp:nvSpPr>
      <dsp:spPr>
        <a:xfrm>
          <a:off x="0" y="796964"/>
          <a:ext cx="7064297" cy="587481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825642"/>
        <a:ext cx="7006941" cy="530125"/>
      </dsp:txXfrm>
    </dsp:sp>
    <dsp:sp modelId="{89DD304F-9231-4A0A-A4C6-DDD70B32AAF8}">
      <dsp:nvSpPr>
        <dsp:cNvPr id="0" name=""/>
        <dsp:cNvSpPr/>
      </dsp:nvSpPr>
      <dsp:spPr>
        <a:xfrm>
          <a:off x="0" y="1448045"/>
          <a:ext cx="7064297" cy="587481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Odabir</a:t>
          </a:r>
          <a:r>
            <a:rPr lang="hr-HR" sz="1800" kern="1200">
              <a:solidFill>
                <a:schemeClr val="tx1"/>
              </a:solidFill>
            </a:rPr>
            <a:t> </a:t>
          </a:r>
          <a:r>
            <a:rPr lang="hr-HR" sz="2000" kern="1200">
              <a:solidFill>
                <a:schemeClr val="tx1"/>
              </a:solidFill>
            </a:rPr>
            <a:t>kandidata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678" y="1476723"/>
        <a:ext cx="7006941" cy="530125"/>
      </dsp:txXfrm>
    </dsp:sp>
    <dsp:sp modelId="{A2F4E083-4A45-437A-AAB9-669DAE1D2260}">
      <dsp:nvSpPr>
        <dsp:cNvPr id="0" name=""/>
        <dsp:cNvSpPr/>
      </dsp:nvSpPr>
      <dsp:spPr>
        <a:xfrm>
          <a:off x="0" y="2047044"/>
          <a:ext cx="7064297" cy="58748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Roditeljski sastanci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075722"/>
        <a:ext cx="7006941" cy="530125"/>
      </dsp:txXfrm>
    </dsp:sp>
    <dsp:sp modelId="{71070485-5342-438E-9FB3-9F53824C6F3D}">
      <dsp:nvSpPr>
        <dsp:cNvPr id="0" name=""/>
        <dsp:cNvSpPr/>
      </dsp:nvSpPr>
      <dsp:spPr>
        <a:xfrm>
          <a:off x="0" y="2646042"/>
          <a:ext cx="7064297" cy="587481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Organiziranje mobilnosti (kupovina avionskih </a:t>
          </a:r>
          <a:r>
            <a:rPr lang="hr-HR" sz="2000" kern="1200" dirty="0" err="1">
              <a:solidFill>
                <a:schemeClr val="tx1"/>
              </a:solidFill>
            </a:rPr>
            <a:t>karata,dogovor</a:t>
          </a:r>
          <a:r>
            <a:rPr lang="hr-HR" sz="2000" kern="1200" dirty="0">
              <a:solidFill>
                <a:schemeClr val="tx1"/>
              </a:solidFill>
            </a:rPr>
            <a:t> smještaj, osiguranje...)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674720"/>
        <a:ext cx="7006941" cy="530125"/>
      </dsp:txXfrm>
    </dsp:sp>
    <dsp:sp modelId="{8842E899-F081-4557-B44D-8D287F2BEE24}">
      <dsp:nvSpPr>
        <dsp:cNvPr id="0" name=""/>
        <dsp:cNvSpPr/>
      </dsp:nvSpPr>
      <dsp:spPr>
        <a:xfrm>
          <a:off x="0" y="3245041"/>
          <a:ext cx="7064297" cy="587481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Potpisivanje Ugovora sa sudionicima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273719"/>
        <a:ext cx="7006941" cy="530125"/>
      </dsp:txXfrm>
    </dsp:sp>
    <dsp:sp modelId="{99B033D8-AE4A-4F9C-AC26-B9DB956FBC21}">
      <dsp:nvSpPr>
        <dsp:cNvPr id="0" name=""/>
        <dsp:cNvSpPr/>
      </dsp:nvSpPr>
      <dsp:spPr>
        <a:xfrm>
          <a:off x="0" y="3844040"/>
          <a:ext cx="7064297" cy="58748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872718"/>
        <a:ext cx="7006941" cy="530125"/>
      </dsp:txXfrm>
    </dsp:sp>
    <dsp:sp modelId="{2CEB1442-AA38-49B1-89D4-21FCEF1924F9}">
      <dsp:nvSpPr>
        <dsp:cNvPr id="0" name=""/>
        <dsp:cNvSpPr/>
      </dsp:nvSpPr>
      <dsp:spPr>
        <a:xfrm>
          <a:off x="0" y="4443038"/>
          <a:ext cx="7064297" cy="587481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Mobilnost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4471716"/>
        <a:ext cx="7006941" cy="530125"/>
      </dsp:txXfrm>
    </dsp:sp>
    <dsp:sp modelId="{584999F0-453F-4D08-9312-5E73D35EF0D2}">
      <dsp:nvSpPr>
        <dsp:cNvPr id="0" name=""/>
        <dsp:cNvSpPr/>
      </dsp:nvSpPr>
      <dsp:spPr>
        <a:xfrm>
          <a:off x="0" y="5018312"/>
          <a:ext cx="7064297" cy="636324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>
              <a:solidFill>
                <a:schemeClr val="tx1"/>
              </a:solidFill>
            </a:rPr>
            <a:t>Priznavanje ishoda učenja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1063" y="5049375"/>
        <a:ext cx="7002171" cy="574198"/>
      </dsp:txXfrm>
    </dsp:sp>
    <dsp:sp modelId="{8D21E12A-5D9C-4DB1-A2DD-74E02732A650}">
      <dsp:nvSpPr>
        <dsp:cNvPr id="0" name=""/>
        <dsp:cNvSpPr/>
      </dsp:nvSpPr>
      <dsp:spPr>
        <a:xfrm>
          <a:off x="0" y="5689879"/>
          <a:ext cx="7064297" cy="5874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Evaluacija, diseminacija rezultata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5718557"/>
        <a:ext cx="7006941" cy="530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B5094-383E-4748-94CD-0E06F69C1C22}">
      <dsp:nvSpPr>
        <dsp:cNvPr id="0" name=""/>
        <dsp:cNvSpPr/>
      </dsp:nvSpPr>
      <dsp:spPr>
        <a:xfrm>
          <a:off x="0" y="218714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0B95F-1914-4BEB-BFF6-02CB5EBDBF1D}">
      <dsp:nvSpPr>
        <dsp:cNvPr id="0" name=""/>
        <dsp:cNvSpPr/>
      </dsp:nvSpPr>
      <dsp:spPr>
        <a:xfrm>
          <a:off x="343251" y="12074"/>
          <a:ext cx="5508907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Važeća e-mail adresa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3426" y="32249"/>
        <a:ext cx="5468557" cy="372930"/>
      </dsp:txXfrm>
    </dsp:sp>
    <dsp:sp modelId="{A1D91D6F-2DA8-4B20-AC7A-DEB263005FDD}">
      <dsp:nvSpPr>
        <dsp:cNvPr id="0" name=""/>
        <dsp:cNvSpPr/>
      </dsp:nvSpPr>
      <dsp:spPr>
        <a:xfrm>
          <a:off x="0" y="962310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E85A8-B8C4-4142-BDA2-4F8E63BE0713}">
      <dsp:nvSpPr>
        <dsp:cNvPr id="0" name=""/>
        <dsp:cNvSpPr/>
      </dsp:nvSpPr>
      <dsp:spPr>
        <a:xfrm>
          <a:off x="343251" y="647114"/>
          <a:ext cx="5508907" cy="521836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Važeća</a:t>
          </a:r>
          <a:r>
            <a:rPr lang="hr-HR" sz="2400" kern="1200" dirty="0">
              <a:solidFill>
                <a:schemeClr val="tx1"/>
              </a:solidFill>
            </a:rPr>
            <a:t> osobna iskaznica ili putovnica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8725" y="672588"/>
        <a:ext cx="5457959" cy="470888"/>
      </dsp:txXfrm>
    </dsp:sp>
    <dsp:sp modelId="{90CC69EE-CA3C-4F91-B757-B752BC1C5EB0}">
      <dsp:nvSpPr>
        <dsp:cNvPr id="0" name=""/>
        <dsp:cNvSpPr/>
      </dsp:nvSpPr>
      <dsp:spPr>
        <a:xfrm>
          <a:off x="0" y="1682093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5DA9B-8196-4135-B754-51ADF3A31740}">
      <dsp:nvSpPr>
        <dsp:cNvPr id="0" name=""/>
        <dsp:cNvSpPr/>
      </dsp:nvSpPr>
      <dsp:spPr>
        <a:xfrm>
          <a:off x="343251" y="1390710"/>
          <a:ext cx="5171271" cy="498023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Europska</a:t>
          </a:r>
          <a:r>
            <a:rPr lang="hr-HR" sz="2400" kern="1200" dirty="0">
              <a:solidFill>
                <a:schemeClr val="tx1"/>
              </a:solidFill>
            </a:rPr>
            <a:t> zdravstvena iskaznica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7562" y="1415021"/>
        <a:ext cx="5122649" cy="449401"/>
      </dsp:txXfrm>
    </dsp:sp>
    <dsp:sp modelId="{5AC18921-485D-4186-BA85-07BC4743F454}">
      <dsp:nvSpPr>
        <dsp:cNvPr id="0" name=""/>
        <dsp:cNvSpPr/>
      </dsp:nvSpPr>
      <dsp:spPr>
        <a:xfrm>
          <a:off x="0" y="2317133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0D5EA-00D4-4598-A2DA-749ACB07B9B5}">
      <dsp:nvSpPr>
        <dsp:cNvPr id="0" name=""/>
        <dsp:cNvSpPr/>
      </dsp:nvSpPr>
      <dsp:spPr>
        <a:xfrm>
          <a:off x="326826" y="2110493"/>
          <a:ext cx="6536523" cy="41328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Otvoren </a:t>
          </a:r>
          <a:r>
            <a:rPr lang="hr-HR" sz="2800" kern="1200" dirty="0">
              <a:solidFill>
                <a:schemeClr val="tx1"/>
              </a:solidFill>
            </a:rPr>
            <a:t>žiro</a:t>
          </a:r>
          <a:r>
            <a:rPr lang="hr-HR" sz="2400" kern="1200" dirty="0">
              <a:solidFill>
                <a:schemeClr val="tx1"/>
              </a:solidFill>
            </a:rPr>
            <a:t> račun na ime sudionika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47001" y="2130668"/>
        <a:ext cx="6496173" cy="372930"/>
      </dsp:txXfrm>
    </dsp:sp>
    <dsp:sp modelId="{D07BC388-AE86-4C03-BD84-47A523460871}">
      <dsp:nvSpPr>
        <dsp:cNvPr id="0" name=""/>
        <dsp:cNvSpPr/>
      </dsp:nvSpPr>
      <dsp:spPr>
        <a:xfrm>
          <a:off x="0" y="3191776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2ED70-155D-4681-A807-92405E140803}">
      <dsp:nvSpPr>
        <dsp:cNvPr id="0" name=""/>
        <dsp:cNvSpPr/>
      </dsp:nvSpPr>
      <dsp:spPr>
        <a:xfrm>
          <a:off x="342581" y="2745533"/>
          <a:ext cx="6519341" cy="652883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Potpisivanje</a:t>
          </a:r>
          <a:r>
            <a:rPr lang="hr-HR" sz="2400" kern="1200" dirty="0">
              <a:solidFill>
                <a:schemeClr val="tx1"/>
              </a:solidFill>
            </a:rPr>
            <a:t> Sporazuma s projektnim timom i Sporazuma o učenju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4452" y="2777404"/>
        <a:ext cx="6455599" cy="589141"/>
      </dsp:txXfrm>
    </dsp:sp>
    <dsp:sp modelId="{D65D2517-A57F-4F93-B9FE-56E3F214D79E}">
      <dsp:nvSpPr>
        <dsp:cNvPr id="0" name=""/>
        <dsp:cNvSpPr/>
      </dsp:nvSpPr>
      <dsp:spPr>
        <a:xfrm>
          <a:off x="0" y="4061602"/>
          <a:ext cx="6865033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803" tIns="291592" rIns="5328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pisanje životopisa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stručna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financijska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jezična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kulturološka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psihološko-pedagoška priprema</a:t>
          </a:r>
          <a:endParaRPr lang="en-US" sz="1600" kern="1200" dirty="0"/>
        </a:p>
      </dsp:txBody>
      <dsp:txXfrm>
        <a:off x="0" y="4061602"/>
        <a:ext cx="6865033" cy="2381400"/>
      </dsp:txXfrm>
    </dsp:sp>
    <dsp:sp modelId="{E4A50AA0-4A16-4F6C-9E04-0EDEBCB2A763}">
      <dsp:nvSpPr>
        <dsp:cNvPr id="0" name=""/>
        <dsp:cNvSpPr/>
      </dsp:nvSpPr>
      <dsp:spPr>
        <a:xfrm>
          <a:off x="335381" y="3606112"/>
          <a:ext cx="6529651" cy="63599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chemeClr val="tx1"/>
              </a:solidFill>
            </a:rPr>
            <a:t>OBAVEZNA</a:t>
          </a:r>
          <a:r>
            <a:rPr lang="hr-HR" sz="2400" kern="1200" dirty="0">
              <a:solidFill>
                <a:schemeClr val="tx1"/>
              </a:solidFill>
            </a:rPr>
            <a:t> priprema za mobilnost :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6428" y="3637159"/>
        <a:ext cx="6467557" cy="573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F377A-3E99-4788-A5DC-116A5E731558}">
      <dsp:nvSpPr>
        <dsp:cNvPr id="0" name=""/>
        <dsp:cNvSpPr/>
      </dsp:nvSpPr>
      <dsp:spPr>
        <a:xfrm>
          <a:off x="0" y="429846"/>
          <a:ext cx="6513603" cy="24192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>
              <a:solidFill>
                <a:schemeClr val="tx1"/>
              </a:solidFill>
            </a:rPr>
            <a:t>Ispunjavanje on-line upitnika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118099" y="547945"/>
        <a:ext cx="6277405" cy="2183068"/>
      </dsp:txXfrm>
    </dsp:sp>
    <dsp:sp modelId="{6820360C-4BBE-4CBF-94C1-E4B762F6979C}">
      <dsp:nvSpPr>
        <dsp:cNvPr id="0" name=""/>
        <dsp:cNvSpPr/>
      </dsp:nvSpPr>
      <dsp:spPr>
        <a:xfrm>
          <a:off x="0" y="3036313"/>
          <a:ext cx="6513603" cy="241926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>
              <a:solidFill>
                <a:schemeClr val="tx1"/>
              </a:solidFill>
            </a:rPr>
            <a:t>Sudjelovanje u promotivnim aktivnostima škole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118099" y="3154412"/>
        <a:ext cx="6277405" cy="2183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133D3-4C8F-415F-A6EB-CC1B1585289A}">
      <dsp:nvSpPr>
        <dsp:cNvPr id="0" name=""/>
        <dsp:cNvSpPr/>
      </dsp:nvSpPr>
      <dsp:spPr>
        <a:xfrm>
          <a:off x="0" y="618607"/>
          <a:ext cx="6513603" cy="14975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solidFill>
                <a:schemeClr val="tx1"/>
              </a:solidFill>
            </a:rPr>
            <a:t>Potpisivanje suglasnosti za učenike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3105" y="691712"/>
        <a:ext cx="6367393" cy="1351353"/>
      </dsp:txXfrm>
    </dsp:sp>
    <dsp:sp modelId="{6A8BB2C0-5A20-4B6F-8A14-C1AE27F16EFA}">
      <dsp:nvSpPr>
        <dsp:cNvPr id="0" name=""/>
        <dsp:cNvSpPr/>
      </dsp:nvSpPr>
      <dsp:spPr>
        <a:xfrm>
          <a:off x="0" y="2193931"/>
          <a:ext cx="6513603" cy="1497563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solidFill>
                <a:schemeClr val="tx1"/>
              </a:solidFill>
            </a:rPr>
            <a:t>Potpisivanje Ugovora o dodjeli financijske potpore za Erasmus+ stručnu praksu u strukovnom obrazovanju i osposobljavanju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3105" y="2267036"/>
        <a:ext cx="6367393" cy="1351353"/>
      </dsp:txXfrm>
    </dsp:sp>
    <dsp:sp modelId="{C9BC745F-BDFD-414E-8106-BD46869FBDC4}">
      <dsp:nvSpPr>
        <dsp:cNvPr id="0" name=""/>
        <dsp:cNvSpPr/>
      </dsp:nvSpPr>
      <dsp:spPr>
        <a:xfrm>
          <a:off x="0" y="3727052"/>
          <a:ext cx="6513603" cy="149756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solidFill>
                <a:schemeClr val="tx1"/>
              </a:solidFill>
            </a:rPr>
            <a:t>Sudjelovanje na 2. roditeljskom sastanku u veljači/ožujku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3105" y="3800157"/>
        <a:ext cx="6367393" cy="13513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8AFA4-2DC0-4170-8052-0A001EEBCB62}">
      <dsp:nvSpPr>
        <dsp:cNvPr id="0" name=""/>
        <dsp:cNvSpPr/>
      </dsp:nvSpPr>
      <dsp:spPr>
        <a:xfrm>
          <a:off x="0" y="320189"/>
          <a:ext cx="8088924" cy="1731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Prijevoz učenika-na teret škole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(avionske karte unaprijed a karte za vlak/autobus nakon povratka i dostave računa)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4530" y="404719"/>
        <a:ext cx="7919864" cy="1562540"/>
      </dsp:txXfrm>
    </dsp:sp>
    <dsp:sp modelId="{3C16FC9F-8B20-43DB-9D02-466B02B6CEFA}">
      <dsp:nvSpPr>
        <dsp:cNvPr id="0" name=""/>
        <dsp:cNvSpPr/>
      </dsp:nvSpPr>
      <dsp:spPr>
        <a:xfrm>
          <a:off x="0" y="1938311"/>
          <a:ext cx="8088924" cy="17316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kern="1200" dirty="0">
              <a:solidFill>
                <a:schemeClr val="tx1"/>
              </a:solidFill>
            </a:rPr>
            <a:t>Osiguranje učenika: putno, od odgovornosti i nezgode- na teret škole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84530" y="2022841"/>
        <a:ext cx="7919864" cy="1562540"/>
      </dsp:txXfrm>
    </dsp:sp>
    <dsp:sp modelId="{C4343ACD-454D-4D4D-8768-6E1A66373137}">
      <dsp:nvSpPr>
        <dsp:cNvPr id="0" name=""/>
        <dsp:cNvSpPr/>
      </dsp:nvSpPr>
      <dsp:spPr>
        <a:xfrm>
          <a:off x="0" y="3602560"/>
          <a:ext cx="8088924" cy="306259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Iznos: </a:t>
          </a:r>
          <a:r>
            <a:rPr lang="hr-HR" sz="2800" b="1" kern="1200" dirty="0">
              <a:solidFill>
                <a:schemeClr val="tx1"/>
              </a:solidFill>
            </a:rPr>
            <a:t>1.680,00 eura po sudioniku (104 eura/dan)</a:t>
          </a:r>
          <a:r>
            <a:rPr lang="hr-HR" sz="2800" kern="1200" dirty="0">
              <a:solidFill>
                <a:schemeClr val="tx1"/>
              </a:solidFill>
            </a:rPr>
            <a:t>-uplata u ožujku 2020.</a:t>
          </a:r>
          <a:endParaRPr lang="en-US" sz="2800" kern="1200" dirty="0"/>
        </a:p>
      </dsp:txBody>
      <dsp:txXfrm>
        <a:off x="149504" y="3752064"/>
        <a:ext cx="7789916" cy="2763586"/>
      </dsp:txXfrm>
    </dsp:sp>
    <dsp:sp modelId="{7C027DDE-6A23-4D93-BDBF-699ADD9C9EC2}">
      <dsp:nvSpPr>
        <dsp:cNvPr id="0" name=""/>
        <dsp:cNvSpPr/>
      </dsp:nvSpPr>
      <dsp:spPr>
        <a:xfrm>
          <a:off x="0" y="6933357"/>
          <a:ext cx="8088924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2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</dsp:txBody>
      <dsp:txXfrm>
        <a:off x="0" y="6933357"/>
        <a:ext cx="8088924" cy="8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C51AB-330C-4871-BC9F-78C2C00A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E099FA-3D47-4BD8-8D56-9F5ECC06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EA603-A271-4C08-AD72-4B7FAF10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459979-C6C6-43F5-A38D-304922B0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6340A7-EEC0-480A-9A21-F2AA70C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44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55E1E-9A62-41F3-9F4A-C986733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80A289-9790-460F-9CF6-3C41B2BE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9816AA-BE3A-4AA1-B3AD-912C59AC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6F0B23-6075-48F9-BA97-47E8380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7FB0FC-78C6-4C9B-B260-FDDEB6BF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53DFD9-BE3C-4A9B-9BAB-A90668E1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4449B7-9C43-49B4-8C04-28ECD61C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0036AA-80BC-45E4-B0F0-F1F89355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0FE08E-FD4D-4B9F-B8A5-C4C6A9E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12FC9F-1CE5-4260-85B2-70C5B525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20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5BE9-75AD-4960-8063-F363A4995ACA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BD1-FCC7-4A3E-B99A-E24A263E13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20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6A9C-AE6A-4025-8BF2-1A44F736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93148-63CA-471B-97FE-8B3CE9C5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8BD6E7-DA9E-46AA-8BA9-3117DC5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BFECAA-3DE8-46C1-AE74-BFDECC85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9D9A33-EEC9-4E3C-8733-BA2E5D14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0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59ACD-9E8F-4E2B-89F4-E975E5FF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44E37A-B9E4-4ACB-B0C6-D91FBFE3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B0C853-1846-476F-835D-66450884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6F1689-A2D0-45FC-8E1E-188BEE6A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468881-A0FF-48F5-B3EA-6F8CC7C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7F34A-2BCD-453E-8ACE-30867380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FD7E4F-C9B7-431F-9FC8-39B67C00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EDFD41-4A46-4749-817D-A516F8F7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289559-BDC3-4958-9332-5541A08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383994-8DED-400E-82BD-201033C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802592-853B-4C05-B473-BBE59D39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BE95E-73C7-469C-8283-B28E3FD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8D6F69-E17E-4C09-9701-C19A98BA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63E0B4-FA38-4B8B-88FE-543F6C73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0BAAED-A841-45CA-B9A8-6BCC74A5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AB8285-03D8-4089-AF55-FF0B85972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7844B3-6711-4258-877D-BDECE788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51F4E6-8C81-4876-B0C4-08A3EF0F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668C50-B75A-41AC-8483-2CA44A4A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0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CD34F-FDD8-4863-9A38-5FFAC6DA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CA8065-0526-4C6D-A796-0207BDF5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64ECB8-3BDB-43CE-85C4-80AD3341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9B7455-0E53-445A-8B35-4023AC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E3BABBC-5DEC-48A7-A8DD-712C693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C5F228-A2F9-453C-A42E-2482C5E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C82D68-C14D-4D13-917F-5A4E050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4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74104-5827-4017-A316-CC32F3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98275-CDDC-4F52-A3B2-B537EC65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54BBC9-7D3F-4D63-BD5F-C390E06A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F0327A-E318-43F0-BE4B-C1BD94E4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924283-2AAC-4F3F-94E0-E33B0041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9C40D1-4969-4DFF-B477-4D1FBDCE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D4262-CB5E-489A-AFBF-BC9D99CE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A1A5532-86F4-4493-82ED-F3C48444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79652C-F0F8-4004-8DE8-3F0B1F1A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35E01F-4FE7-4911-BD5A-4EC1FD44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86B646-F333-4665-AB9C-93A1807A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407A7-53BD-41AE-BBBD-08DECCB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ADAE24-B38F-4A4D-9B96-31901BE5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8FBC40-EC15-42B8-AC09-C823CC72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980C1-DED9-48C3-ACE3-7332B0EF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FA40B-385E-4058-9CF4-6615B310D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716915-4874-4419-9757-4287F5A3A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anja.novak3@skole.h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livoj.kalebic@gmail.com" TargetMode="External"/><Relationship Id="rId5" Type="http://schemas.openxmlformats.org/officeDocument/2006/relationships/hyperlink" Target="mailto:medvidtonka@gmail.com" TargetMode="External"/><Relationship Id="rId4" Type="http://schemas.openxmlformats.org/officeDocument/2006/relationships/hyperlink" Target="mailto:milskelin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DDEEA-50FC-4FCE-995B-57DE0450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2949" y="927679"/>
            <a:ext cx="4003063" cy="5002641"/>
          </a:xfrm>
        </p:spPr>
        <p:txBody>
          <a:bodyPr>
            <a:normAutofit/>
          </a:bodyPr>
          <a:lstStyle/>
          <a:p>
            <a:pPr algn="l"/>
            <a:r>
              <a:rPr lang="hr-HR" sz="4900" b="1" dirty="0"/>
              <a:t>PROJEKTI MOBILNOSTI</a:t>
            </a:r>
            <a:br>
              <a:rPr lang="hr-HR" sz="4900" b="1" dirty="0"/>
            </a:br>
            <a:r>
              <a:rPr lang="hr-HR" sz="4900" b="1" dirty="0"/>
              <a:t>UČENIKA</a:t>
            </a:r>
            <a:br>
              <a:rPr lang="hr-HR" sz="4900" dirty="0"/>
            </a:br>
            <a:br>
              <a:rPr lang="hr-HR" sz="3800" dirty="0"/>
            </a:br>
            <a:r>
              <a:rPr lang="hr-HR" sz="3800" dirty="0"/>
              <a:t>		</a:t>
            </a:r>
            <a:br>
              <a:rPr lang="hr-HR" sz="3800" dirty="0"/>
            </a:br>
            <a:r>
              <a:rPr lang="hr-HR" sz="3200" dirty="0"/>
              <a:t>-1. roditeljski sastanak</a:t>
            </a:r>
            <a:endParaRPr lang="hr-HR" sz="38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2D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Slika 4" descr="http://tu-dresden.de/forschung/epc/bilder/logos_programme/logo_erasmus_plus">
            <a:extLst>
              <a:ext uri="{FF2B5EF4-FFF2-40B4-BE49-F238E27FC236}">
                <a16:creationId xmlns:a16="http://schemas.microsoft.com/office/drawing/2014/main" id="{DE81E077-F1DC-4855-B20C-F7A02E3E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957" y="2528868"/>
            <a:ext cx="2321169" cy="17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6BFC94-1D91-4B02-8CC7-DEEFAAB0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98" y="794569"/>
            <a:ext cx="2093976" cy="221819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2D3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sat&#10;&#10;Opis je automatski generiran">
            <a:extLst>
              <a:ext uri="{FF2B5EF4-FFF2-40B4-BE49-F238E27FC236}">
                <a16:creationId xmlns:a16="http://schemas.microsoft.com/office/drawing/2014/main" id="{859C3E42-FF3E-4318-8FEB-AF5752BF7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09" y="4445405"/>
            <a:ext cx="1971293" cy="11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0D676B-3CF6-483C-AB10-EC5C8BFA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372793"/>
            <a:ext cx="4681742" cy="2552681"/>
          </a:xfrm>
        </p:spPr>
        <p:txBody>
          <a:bodyPr anchor="b">
            <a:normAutofit/>
          </a:bodyPr>
          <a:lstStyle/>
          <a:p>
            <a:pPr algn="ctr"/>
            <a:r>
              <a:rPr lang="hr-HR" b="1" dirty="0"/>
              <a:t>FINSKA</a:t>
            </a:r>
            <a:br>
              <a:rPr lang="hr-HR" b="1" dirty="0"/>
            </a:br>
            <a:r>
              <a:rPr lang="hr-HR" b="1" dirty="0"/>
              <a:t>LAHTI</a:t>
            </a:r>
            <a:br>
              <a:rPr lang="hr-HR" b="1" dirty="0"/>
            </a:br>
            <a:r>
              <a:rPr lang="hr-HR" b="1" dirty="0"/>
              <a:t>3. tijek</a:t>
            </a:r>
            <a:br>
              <a:rPr lang="hr-HR" b="1" dirty="0"/>
            </a:br>
            <a:r>
              <a:rPr lang="hr-HR" b="1" dirty="0"/>
              <a:t>-8 učenika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EB61C7-BAD8-4EE7-98A3-1FFD532C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47" y="3192760"/>
            <a:ext cx="4681742" cy="3025160"/>
          </a:xfrm>
        </p:spPr>
        <p:txBody>
          <a:bodyPr>
            <a:normAutofit/>
          </a:bodyPr>
          <a:lstStyle/>
          <a:p>
            <a:r>
              <a:rPr lang="hr-HR" altLang="sr-Latn-RS" sz="3200" dirty="0"/>
              <a:t>5 automehaničara</a:t>
            </a:r>
            <a:endParaRPr lang="hr-HR" altLang="sr-Latn-RS" sz="3200" dirty="0">
              <a:cs typeface="Calibri"/>
            </a:endParaRPr>
          </a:p>
          <a:p>
            <a:r>
              <a:rPr lang="hr-HR" altLang="sr-Latn-RS" sz="3200" dirty="0">
                <a:cs typeface="Calibri"/>
              </a:rPr>
              <a:t>1 autoelektričar</a:t>
            </a:r>
            <a:endParaRPr lang="hr-HR" altLang="sr-Latn-RS" sz="3200" dirty="0"/>
          </a:p>
          <a:p>
            <a:r>
              <a:rPr lang="hr-HR" altLang="sr-Latn-RS" sz="3200" dirty="0">
                <a:cs typeface="Calibri"/>
              </a:rPr>
              <a:t>2 tehničara za vozila i vozna sredstva</a:t>
            </a:r>
          </a:p>
          <a:p>
            <a:endParaRPr lang="en-US" sz="2000" dirty="0"/>
          </a:p>
        </p:txBody>
      </p:sp>
      <p:pic>
        <p:nvPicPr>
          <p:cNvPr id="4" name="Rezervirano mjesto sadržaja 3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D589CB19-DCC3-4877-9AEF-BDC739886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03" y="-258507"/>
            <a:ext cx="3362179" cy="66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3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1028E1-B2C8-4A73-8AF1-2B48D17B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TIJEK PROJEKTNIH AKTIVNOSTI</a:t>
            </a:r>
            <a:endParaRPr lang="hr-HR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F033988-F2A4-437C-9A7F-D7F25D12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042626"/>
              </p:ext>
            </p:extLst>
          </p:nvPr>
        </p:nvGraphicFramePr>
        <p:xfrm>
          <a:off x="4865105" y="182880"/>
          <a:ext cx="7064297" cy="652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E19911-44CC-4D33-B496-6A4694A4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FFFFFF"/>
                </a:solidFill>
              </a:rPr>
              <a:t>OBAVEZE UČENIKA</a:t>
            </a:r>
            <a:br>
              <a:rPr lang="hr-HR" b="1" dirty="0">
                <a:solidFill>
                  <a:srgbClr val="FFFFFF"/>
                </a:solidFill>
              </a:rPr>
            </a:br>
            <a:r>
              <a:rPr lang="hr-HR" b="1" dirty="0">
                <a:solidFill>
                  <a:srgbClr val="FFFFFF"/>
                </a:solidFill>
              </a:rPr>
              <a:t>prije odlaska na  mobilnost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925D6159-BDC5-4A52-9CAC-E7D15647B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686306"/>
              </p:ext>
            </p:extLst>
          </p:nvPr>
        </p:nvGraphicFramePr>
        <p:xfrm>
          <a:off x="5008098" y="207498"/>
          <a:ext cx="6865033" cy="644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50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D04E45-5885-4C51-8E90-0CAAE89B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OBAVEZE UČENIKA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po dolasku s mobilnosti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id="{2799C799-8B06-4AFD-9070-7850562AE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2762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00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6CAE67-001A-4A54-AB02-3F63D9D9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OBAVEZE RODITELJA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prije odlaska na  mobilnost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1DD790D-3EDC-4E80-AFB8-9CFEDBA83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0830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9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53D990F-5CBF-4E7A-BAAC-01D609E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 FINANCIRANJA MOBILNOSTI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FD87FCE0-67D4-4379-8C02-9BDDDD6FF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985827"/>
              </p:ext>
            </p:extLst>
          </p:nvPr>
        </p:nvGraphicFramePr>
        <p:xfrm>
          <a:off x="4276578" y="-9382"/>
          <a:ext cx="8088924" cy="739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486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7AA2D3-DE90-4643-9D2C-EDCCF837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2" y="5485262"/>
            <a:ext cx="3300663" cy="164592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+mn-lt"/>
              </a:rPr>
              <a:t>-</a:t>
            </a:r>
            <a:r>
              <a:rPr lang="hr-HR" sz="2800" dirty="0" err="1">
                <a:latin typeface="+mn-lt"/>
              </a:rPr>
              <a:t>Echirolles</a:t>
            </a:r>
            <a:r>
              <a:rPr lang="hr-HR" sz="2800" dirty="0">
                <a:latin typeface="+mn-lt"/>
              </a:rPr>
              <a:t>, </a:t>
            </a:r>
            <a:br>
              <a:rPr lang="hr-HR" sz="2800" dirty="0">
                <a:latin typeface="+mn-lt"/>
              </a:rPr>
            </a:br>
            <a:r>
              <a:rPr lang="hr-HR" sz="2800" dirty="0">
                <a:latin typeface="+mn-lt"/>
              </a:rPr>
              <a:t>6 km od Grenoblea</a:t>
            </a:r>
            <a:br>
              <a:rPr lang="hr-HR" sz="2800" dirty="0"/>
            </a:br>
            <a:endParaRPr lang="hr-HR" sz="28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BF1388B-EC34-498B-83FA-F0D27C6F0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8" y="-88753"/>
            <a:ext cx="3860781" cy="5495774"/>
          </a:xfrm>
          <a:prstGeom prst="rect">
            <a:avLst/>
          </a:prstGeom>
        </p:spPr>
      </p:pic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09A87C1-51BC-449C-A1DF-4CFFF3B1E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769" y="-80006"/>
            <a:ext cx="7419420" cy="51627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2BDF773-3DCD-4258-98FE-268461F58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199" y="5836432"/>
            <a:ext cx="3584448" cy="10215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03970" y="5258990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F1676DF-7985-487E-90F7-54616F20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300" y="4672026"/>
            <a:ext cx="6860184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b="1" dirty="0"/>
              <a:t>        </a:t>
            </a:r>
            <a:r>
              <a:rPr lang="en-US" b="1" dirty="0"/>
              <a:t>Lycée </a:t>
            </a:r>
            <a:r>
              <a:rPr lang="en-US" b="1" dirty="0" err="1"/>
              <a:t>Professionnel</a:t>
            </a:r>
            <a:r>
              <a:rPr lang="en-US" b="1" dirty="0"/>
              <a:t> Thomas EDISON</a:t>
            </a:r>
          </a:p>
        </p:txBody>
      </p:sp>
    </p:spTree>
    <p:extLst>
      <p:ext uri="{BB962C8B-B14F-4D97-AF65-F5344CB8AC3E}">
        <p14:creationId xmlns:p14="http://schemas.microsoft.com/office/powerpoint/2010/main" val="402736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4D588B-4D69-43A3-8566-FFD718BD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62272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5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ŠKOLSKE RADIONICE</a:t>
            </a:r>
            <a:endParaRPr lang="en-US" sz="54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5D30488-3C36-450B-8A57-08B73EA6B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8" r="17448" b="-2"/>
          <a:stretch/>
        </p:blipFill>
        <p:spPr>
          <a:xfrm>
            <a:off x="283492" y="260020"/>
            <a:ext cx="3721608" cy="39975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90E193-B763-40BB-8325-CAE62EFDF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84" r="5492" b="-2"/>
          <a:stretch/>
        </p:blipFill>
        <p:spPr>
          <a:xfrm>
            <a:off x="4233672" y="260020"/>
            <a:ext cx="3721608" cy="3997590"/>
          </a:xfrm>
          <a:prstGeom prst="rect">
            <a:avLst/>
          </a:prstGeom>
        </p:spPr>
      </p:pic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B889687-7971-4751-9284-9A509D825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346" r="12831" b="-2"/>
          <a:stretch/>
        </p:blipFill>
        <p:spPr>
          <a:xfrm>
            <a:off x="8186900" y="260020"/>
            <a:ext cx="3721608" cy="39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4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na otvorenom, zgrada, kuća, trava&#10;&#10;Opis je automatski generiran">
            <a:extLst>
              <a:ext uri="{FF2B5EF4-FFF2-40B4-BE49-F238E27FC236}">
                <a16:creationId xmlns:a16="http://schemas.microsoft.com/office/drawing/2014/main" id="{3787D501-27EC-4EAD-ACAD-9BABCA146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0" b="1376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3E6E35-ECE2-4952-B4B9-9786C09B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br>
              <a:rPr lang="hr-HR" sz="3600"/>
            </a:br>
            <a:endParaRPr lang="hr-HR" sz="36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A2DE3-E727-4B99-9473-F682C2BB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359" y="372715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4000" b="1" dirty="0"/>
              <a:t>SMJEŠTAJ</a:t>
            </a:r>
            <a:endParaRPr lang="en-US" sz="4000" b="1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BC646B0-9330-4DD1-9F7B-DFB5216A7F87}"/>
              </a:ext>
            </a:extLst>
          </p:cNvPr>
          <p:cNvSpPr/>
          <p:nvPr/>
        </p:nvSpPr>
        <p:spPr>
          <a:xfrm>
            <a:off x="709448" y="2188565"/>
            <a:ext cx="467202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3200" dirty="0"/>
              <a:t>Youth Hostel | </a:t>
            </a:r>
            <a:r>
              <a:rPr lang="hr-HR" sz="3200" dirty="0" err="1"/>
              <a:t>Échirolles</a:t>
            </a:r>
            <a:r>
              <a:rPr lang="hr-HR" sz="3200" dirty="0"/>
              <a:t>, Francuska</a:t>
            </a:r>
          </a:p>
          <a:p>
            <a:pPr>
              <a:spcAft>
                <a:spcPts val="600"/>
              </a:spcAft>
            </a:pPr>
            <a:endParaRPr lang="hr-HR" sz="3200" dirty="0"/>
          </a:p>
          <a:p>
            <a:r>
              <a:rPr lang="hr-HR" sz="3200" b="1" dirty="0" err="1"/>
              <a:t>Auberge</a:t>
            </a:r>
            <a:r>
              <a:rPr lang="hr-HR" sz="3200" b="1" dirty="0"/>
              <a:t> de </a:t>
            </a:r>
            <a:r>
              <a:rPr lang="hr-HR" sz="3200" b="1" dirty="0" err="1"/>
              <a:t>jeunesse</a:t>
            </a:r>
            <a:r>
              <a:rPr lang="hr-HR" sz="3200" b="1" dirty="0"/>
              <a:t> Hi Grenoble - </a:t>
            </a:r>
            <a:r>
              <a:rPr lang="hr-HR" sz="3200" b="1" dirty="0" err="1"/>
              <a:t>Echirolles</a:t>
            </a:r>
            <a:r>
              <a:rPr lang="hr-HR" sz="3200" b="1" dirty="0"/>
              <a:t> </a:t>
            </a:r>
          </a:p>
          <a:p>
            <a:r>
              <a:rPr lang="hr-HR" sz="3200" dirty="0"/>
              <a:t>10 </a:t>
            </a:r>
            <a:r>
              <a:rPr lang="hr-HR" sz="3200" dirty="0" err="1"/>
              <a:t>Avenue</a:t>
            </a:r>
            <a:r>
              <a:rPr lang="hr-HR" sz="3200" dirty="0"/>
              <a:t> </a:t>
            </a:r>
            <a:r>
              <a:rPr lang="hr-HR" sz="3200" dirty="0" err="1"/>
              <a:t>du</a:t>
            </a:r>
            <a:r>
              <a:rPr lang="hr-HR" sz="3200" dirty="0"/>
              <a:t> </a:t>
            </a:r>
            <a:r>
              <a:rPr lang="hr-HR" sz="3200" dirty="0" err="1"/>
              <a:t>Grésivaudan</a:t>
            </a:r>
            <a:r>
              <a:rPr lang="hr-HR" sz="3200" dirty="0"/>
              <a:t>, </a:t>
            </a:r>
            <a:r>
              <a:rPr lang="hr-HR" sz="3200" dirty="0" err="1"/>
              <a:t>Echirolles</a:t>
            </a:r>
            <a:r>
              <a:rPr lang="hr-HR" sz="3200" dirty="0"/>
              <a:t>, Grenoble, 38130, France </a:t>
            </a:r>
          </a:p>
          <a:p>
            <a:pPr>
              <a:spcAft>
                <a:spcPts val="600"/>
              </a:spcAft>
            </a:pPr>
            <a:endParaRPr lang="hr-HR" dirty="0"/>
          </a:p>
          <a:p>
            <a:pPr>
              <a:spcAft>
                <a:spcPts val="600"/>
              </a:spcAft>
            </a:pPr>
            <a:endParaRPr lang="hr-HR" dirty="0"/>
          </a:p>
          <a:p>
            <a:pPr>
              <a:spcAft>
                <a:spcPts val="600"/>
              </a:spcAft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3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D6764BAD-2647-4C75-9D11-53B99F7DC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9" r="31354"/>
          <a:stretch/>
        </p:blipFill>
        <p:spPr>
          <a:xfrm>
            <a:off x="7381653" y="10"/>
            <a:ext cx="4810347" cy="6857990"/>
          </a:xfrm>
          <a:custGeom>
            <a:avLst/>
            <a:gdLst>
              <a:gd name="connsiteX0" fmla="*/ 22751 w 4817171"/>
              <a:gd name="connsiteY0" fmla="*/ 0 h 6858000"/>
              <a:gd name="connsiteX1" fmla="*/ 4817171 w 4817171"/>
              <a:gd name="connsiteY1" fmla="*/ 0 h 6858000"/>
              <a:gd name="connsiteX2" fmla="*/ 4817171 w 4817171"/>
              <a:gd name="connsiteY2" fmla="*/ 6858000 h 6858000"/>
              <a:gd name="connsiteX3" fmla="*/ 0 w 4817171"/>
              <a:gd name="connsiteY3" fmla="*/ 6858000 h 6858000"/>
              <a:gd name="connsiteX4" fmla="*/ 6679 w 4817171"/>
              <a:gd name="connsiteY4" fmla="*/ 6845555 h 6858000"/>
              <a:gd name="connsiteX5" fmla="*/ 786702 w 4817171"/>
              <a:gd name="connsiteY5" fmla="*/ 3406233 h 6858000"/>
              <a:gd name="connsiteX6" fmla="*/ 116147 w 4817171"/>
              <a:gd name="connsiteY6" fmla="*/ 192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id="{E8C9F361-6054-43A1-BEC6-7C148F38F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83" r="1" b="11603"/>
          <a:stretch/>
        </p:blipFill>
        <p:spPr>
          <a:xfrm>
            <a:off x="3136389" y="10"/>
            <a:ext cx="4979304" cy="3401558"/>
          </a:xfrm>
          <a:custGeom>
            <a:avLst/>
            <a:gdLst>
              <a:gd name="connsiteX0" fmla="*/ 0 w 4979304"/>
              <a:gd name="connsiteY0" fmla="*/ 0 h 3364992"/>
              <a:gd name="connsiteX1" fmla="*/ 4211250 w 4979304"/>
              <a:gd name="connsiteY1" fmla="*/ 0 h 3364992"/>
              <a:gd name="connsiteX2" fmla="*/ 4309461 w 4979304"/>
              <a:gd name="connsiteY2" fmla="*/ 192282 h 3364992"/>
              <a:gd name="connsiteX3" fmla="*/ 4974907 w 4979304"/>
              <a:gd name="connsiteY3" fmla="*/ 3110424 h 3364992"/>
              <a:gd name="connsiteX4" fmla="*/ 4979304 w 4979304"/>
              <a:gd name="connsiteY4" fmla="*/ 3364992 h 3364992"/>
              <a:gd name="connsiteX5" fmla="*/ 800592 w 4979304"/>
              <a:gd name="connsiteY5" fmla="*/ 3364992 h 3364992"/>
              <a:gd name="connsiteX6" fmla="*/ 797493 w 4979304"/>
              <a:gd name="connsiteY6" fmla="*/ 3185579 h 3364992"/>
              <a:gd name="connsiteX7" fmla="*/ 22579 w 4979304"/>
              <a:gd name="connsiteY7" fmla="*/ 42066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A4EBF3D6-4E97-44F2-8C98-31E4783C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27" r="2" b="3294"/>
          <a:stretch/>
        </p:blipFill>
        <p:spPr>
          <a:xfrm>
            <a:off x="3189428" y="3456432"/>
            <a:ext cx="4925479" cy="3401568"/>
          </a:xfrm>
          <a:custGeom>
            <a:avLst/>
            <a:gdLst>
              <a:gd name="connsiteX0" fmla="*/ 749362 w 4925479"/>
              <a:gd name="connsiteY0" fmla="*/ 0 h 3364992"/>
              <a:gd name="connsiteX1" fmla="*/ 4925479 w 4925479"/>
              <a:gd name="connsiteY1" fmla="*/ 0 h 3364992"/>
              <a:gd name="connsiteX2" fmla="*/ 4921868 w 4925479"/>
              <a:gd name="connsiteY2" fmla="*/ 209033 h 3364992"/>
              <a:gd name="connsiteX3" fmla="*/ 4256422 w 4925479"/>
              <a:gd name="connsiteY3" fmla="*/ 3127175 h 3364992"/>
              <a:gd name="connsiteX4" fmla="*/ 4134952 w 4925479"/>
              <a:gd name="connsiteY4" fmla="*/ 3364992 h 3364992"/>
              <a:gd name="connsiteX5" fmla="*/ 0 w 4925479"/>
              <a:gd name="connsiteY5" fmla="*/ 3364992 h 3364992"/>
              <a:gd name="connsiteX6" fmla="*/ 79008 w 4925479"/>
              <a:gd name="connsiteY6" fmla="*/ 3202330 h 3364992"/>
              <a:gd name="connsiteX7" fmla="*/ 744454 w 4925479"/>
              <a:gd name="connsiteY7" fmla="*/ 284189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21" name="Freeform: Shape 120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3" name="Freeform: Shape 122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ontent Placeholder 23">
            <a:extLst>
              <a:ext uri="{FF2B5EF4-FFF2-40B4-BE49-F238E27FC236}">
                <a16:creationId xmlns:a16="http://schemas.microsoft.com/office/drawing/2014/main" id="{E9C9F6EE-EF91-4381-BD88-BAAF0768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5" y="2258568"/>
            <a:ext cx="3469623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700" dirty="0"/>
          </a:p>
          <a:p>
            <a:pPr marL="0" indent="0" algn="ctr">
              <a:buNone/>
            </a:pPr>
            <a:r>
              <a:rPr lang="hr-HR" sz="3600" dirty="0"/>
              <a:t>-cca 25 eura dnevno po osobi, u </a:t>
            </a:r>
            <a:r>
              <a:rPr lang="hr-HR" sz="3600" dirty="0" err="1"/>
              <a:t>četverokrevetnoj</a:t>
            </a:r>
            <a:r>
              <a:rPr lang="hr-HR" sz="3600" dirty="0"/>
              <a:t> sobi</a:t>
            </a:r>
          </a:p>
          <a:p>
            <a:pPr marL="0" indent="0">
              <a:buNone/>
            </a:pP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256450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122CBA-6006-455D-B978-CA061E5E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014" y="204653"/>
            <a:ext cx="11479236" cy="116304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latin typeface="+mn-lt"/>
              </a:rPr>
              <a:t>Erasmus+ KA1 projekti mobilnosti u OTŠ </a:t>
            </a:r>
            <a:br>
              <a:rPr lang="hr-HR" sz="4000" b="1" dirty="0">
                <a:latin typeface="+mn-lt"/>
              </a:rPr>
            </a:br>
            <a:r>
              <a:rPr lang="hr-HR" sz="4000" b="1" dirty="0">
                <a:latin typeface="+mn-lt"/>
              </a:rPr>
              <a:t>2009.-2019.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B8F52B-32FB-4ED5-8ABD-4AF5ED454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773" y="2048123"/>
            <a:ext cx="2807304" cy="1037589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učenika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CB367EE-E3AF-402C-AA5D-461081635A7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40306" y="2902168"/>
            <a:ext cx="2807303" cy="3461386"/>
          </a:xfrm>
        </p:spPr>
        <p:txBody>
          <a:bodyPr>
            <a:normAutofit/>
          </a:bodyPr>
          <a:lstStyle/>
          <a:p>
            <a:endParaRPr lang="hr-HR" sz="2400" dirty="0"/>
          </a:p>
          <a:p>
            <a:r>
              <a:rPr lang="hr-HR" sz="2400" dirty="0"/>
              <a:t>-od</a:t>
            </a:r>
            <a:r>
              <a:rPr lang="en-US" sz="2400" dirty="0"/>
              <a:t> 2009</a:t>
            </a:r>
            <a:r>
              <a:rPr lang="hr-HR" sz="2400" dirty="0"/>
              <a:t>.</a:t>
            </a:r>
            <a:r>
              <a:rPr lang="en-US" sz="2400" dirty="0"/>
              <a:t>: </a:t>
            </a:r>
          </a:p>
          <a:p>
            <a:r>
              <a:rPr lang="en-US" sz="2400" dirty="0"/>
              <a:t> </a:t>
            </a:r>
            <a:r>
              <a:rPr lang="hr-HR" sz="2400" dirty="0"/>
              <a:t>-2 tjedna stručne prakse </a:t>
            </a:r>
            <a:r>
              <a:rPr lang="en-US" sz="2400" dirty="0"/>
              <a:t>(1</a:t>
            </a:r>
            <a:r>
              <a:rPr lang="hr-HR" sz="2400" dirty="0"/>
              <a:t>75 učenika</a:t>
            </a:r>
            <a:r>
              <a:rPr lang="en-US" sz="2400" dirty="0"/>
              <a:t>)</a:t>
            </a:r>
            <a:endParaRPr lang="hr-HR" sz="2400" dirty="0"/>
          </a:p>
          <a:p>
            <a:r>
              <a:rPr lang="en-US" sz="2400" dirty="0"/>
              <a:t>-</a:t>
            </a:r>
            <a:r>
              <a:rPr lang="hr-HR" sz="2400" dirty="0"/>
              <a:t>nastavnici pratitelji </a:t>
            </a:r>
            <a:r>
              <a:rPr lang="en-US" sz="2400" dirty="0"/>
              <a:t>(2</a:t>
            </a:r>
            <a:r>
              <a:rPr lang="hr-HR" sz="2400" dirty="0"/>
              <a:t>4 nastavnika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AAD0C1-E12C-49E3-9A18-1F2CDE775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59761" y="2197278"/>
            <a:ext cx="3544887" cy="1037589"/>
          </a:xfrm>
        </p:spPr>
        <p:txBody>
          <a:bodyPr/>
          <a:lstStyle/>
          <a:p>
            <a:pPr algn="ctr"/>
            <a:endParaRPr lang="hr-HR" sz="3200" b="1" dirty="0"/>
          </a:p>
          <a:p>
            <a:pPr algn="ctr"/>
            <a:endParaRPr lang="hr-HR" sz="3200" b="1" dirty="0"/>
          </a:p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strukovnih nastavnika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DA06D139-111B-4A7E-924C-3E28819430A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59762" y="3028950"/>
            <a:ext cx="3390534" cy="3227388"/>
          </a:xfrm>
        </p:spPr>
        <p:txBody>
          <a:bodyPr/>
          <a:lstStyle/>
          <a:p>
            <a:endParaRPr lang="hr-HR" dirty="0"/>
          </a:p>
          <a:p>
            <a:r>
              <a:rPr lang="hr-HR" sz="1600" dirty="0"/>
              <a:t>-</a:t>
            </a:r>
            <a:r>
              <a:rPr lang="hr-HR" sz="2400" dirty="0"/>
              <a:t>od</a:t>
            </a:r>
            <a:r>
              <a:rPr lang="en-US" sz="2400" dirty="0"/>
              <a:t> 2015</a:t>
            </a:r>
            <a:r>
              <a:rPr lang="hr-HR" sz="2400" dirty="0"/>
              <a:t>.</a:t>
            </a:r>
            <a:r>
              <a:rPr lang="en-US" sz="2400" dirty="0"/>
              <a:t>: </a:t>
            </a:r>
            <a:endParaRPr lang="hr-HR" sz="2400" dirty="0"/>
          </a:p>
          <a:p>
            <a:r>
              <a:rPr lang="en-US" sz="2400" dirty="0"/>
              <a:t>-JOB SHADOWING </a:t>
            </a:r>
            <a:endParaRPr lang="hr-HR" sz="2400" dirty="0"/>
          </a:p>
          <a:p>
            <a:pPr algn="ctr"/>
            <a:r>
              <a:rPr lang="en-US" sz="2400" dirty="0"/>
              <a:t>(1</a:t>
            </a:r>
            <a:r>
              <a:rPr lang="hr-HR" sz="2400" dirty="0"/>
              <a:t>7 strukovnih nastavnika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BB914E19-F2A1-4577-8749-96CC02A02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0295" y="2213432"/>
            <a:ext cx="3105053" cy="1163040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nastavnika općih predmeta i stručnog osoblja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8E8FFFBA-EF70-40FF-A183-F0A9637EA6D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663576" y="3028950"/>
            <a:ext cx="2437027" cy="3518148"/>
          </a:xfrm>
        </p:spPr>
        <p:txBody>
          <a:bodyPr>
            <a:normAutofit lnSpcReduction="10000"/>
          </a:bodyPr>
          <a:lstStyle/>
          <a:p>
            <a:endParaRPr lang="hr-HR" sz="2000" dirty="0"/>
          </a:p>
          <a:p>
            <a:r>
              <a:rPr lang="hr-HR" sz="2400" dirty="0"/>
              <a:t>-od</a:t>
            </a:r>
            <a:r>
              <a:rPr lang="en-US" sz="2400" dirty="0"/>
              <a:t> 2017</a:t>
            </a:r>
            <a:r>
              <a:rPr lang="hr-HR" sz="2400" dirty="0"/>
              <a:t>.</a:t>
            </a:r>
            <a:r>
              <a:rPr lang="en-US" sz="2400" dirty="0"/>
              <a:t>: </a:t>
            </a:r>
            <a:endParaRPr lang="hr-HR" sz="2400" dirty="0"/>
          </a:p>
          <a:p>
            <a:r>
              <a:rPr lang="en-US" sz="2400" dirty="0"/>
              <a:t>-JOB SHADOWING (</a:t>
            </a:r>
            <a:r>
              <a:rPr lang="hr-HR" sz="2400" dirty="0"/>
              <a:t>15 općeobrazovnih nastavnika-stručnog osoblja</a:t>
            </a:r>
            <a:r>
              <a:rPr lang="en-US" sz="2400" dirty="0"/>
              <a:t>)</a:t>
            </a:r>
          </a:p>
          <a:p>
            <a:r>
              <a:rPr lang="hr-HR" sz="2400" dirty="0"/>
              <a:t>-AKTIVNOST POUČAVANJA </a:t>
            </a:r>
          </a:p>
          <a:p>
            <a:r>
              <a:rPr lang="en-US" sz="2400" dirty="0"/>
              <a:t>(</a:t>
            </a:r>
            <a:r>
              <a:rPr lang="hr-HR" sz="2400" dirty="0"/>
              <a:t>4 nastavnice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525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93AF69-C94B-46A2-8100-B63B3F9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hr-HR" sz="4800" dirty="0">
                <a:latin typeface="+mn-lt"/>
              </a:rPr>
              <a:t>PREHRANA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4CA503-4D2F-4553-A167-BFAFE40B8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2" r="1" b="5064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B4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8BB285-9D16-4F28-B5E1-F3184CB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sz="3200" dirty="0"/>
              <a:t>-ručak tijekom tjedna u školi (7 eura) </a:t>
            </a:r>
          </a:p>
          <a:p>
            <a:pPr marL="0" indent="0">
              <a:buNone/>
            </a:pPr>
            <a:r>
              <a:rPr lang="hr-HR" altLang="sr-Latn-RS" sz="3200" dirty="0"/>
              <a:t>-doručak u domu-u cijeni smještaja</a:t>
            </a:r>
          </a:p>
          <a:p>
            <a:pPr marL="0" indent="0">
              <a:buNone/>
            </a:pPr>
            <a:r>
              <a:rPr lang="hr-HR" altLang="sr-Latn-RS" sz="3200" dirty="0"/>
              <a:t>-večera po želji (u domu, restoran ili namirnice iz trgovine)-u dogovoru s nastavnikom-pratiteljem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5976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84D296-4B9C-4866-8CA4-5AA1696E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SLOBODNO VRIJEME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B9918-7DD3-4365-8304-2996A6F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548" y="0"/>
            <a:ext cx="6082110" cy="6032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-kulturološke aktivnosti u Grenobleu tijekom vikenda</a:t>
            </a: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i/ili</a:t>
            </a: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vlakom: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Paris - Grenoble 3 </a:t>
            </a:r>
            <a:r>
              <a:rPr lang="hr-HR" sz="3600" dirty="0"/>
              <a:t>sata</a:t>
            </a:r>
            <a:r>
              <a:rPr lang="en-US" sz="3600" dirty="0"/>
              <a:t>, </a:t>
            </a:r>
            <a:endParaRPr lang="hr-HR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Lyon - Grenoble: 1h15, Marseille - Grenoble: 2h20 Geneva - Grenoble: 2h30</a:t>
            </a:r>
            <a:endParaRPr lang="hr-HR" altLang="sr-Latn-R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-slobodne aktivnosti: druženje, sportski centar u </a:t>
            </a:r>
            <a:r>
              <a:rPr lang="hr-HR" altLang="sr-Latn-RS" sz="3600" dirty="0" err="1">
                <a:solidFill>
                  <a:srgbClr val="000000"/>
                </a:solidFill>
              </a:rPr>
              <a:t>Echirollesu</a:t>
            </a:r>
            <a:endParaRPr lang="hr-H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41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97E7BE1-72D3-4A09-B33B-222377B7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Erasmus+ školski projektni tim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903AA5-4536-4DF9-85B4-451C71FE6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332" y="1097280"/>
            <a:ext cx="6719668" cy="611944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Ravnatelj, Renato Žuvela</a:t>
            </a:r>
          </a:p>
          <a:p>
            <a:pPr marL="0" indent="0">
              <a:buNone/>
            </a:pPr>
            <a:endParaRPr lang="hr-H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Sanja Novak-koordinatorica projekta; </a:t>
            </a:r>
            <a:r>
              <a:rPr lang="hr-HR" sz="3000" dirty="0">
                <a:solidFill>
                  <a:srgbClr val="000000"/>
                </a:solidFill>
                <a:hlinkClick r:id="rId3"/>
              </a:rPr>
              <a:t>sanja.novak3@skole.hr</a:t>
            </a:r>
            <a:r>
              <a:rPr lang="hr-HR" sz="3000" dirty="0">
                <a:solidFill>
                  <a:srgbClr val="000000"/>
                </a:solidFill>
              </a:rPr>
              <a:t> ; 0915820853</a:t>
            </a:r>
          </a:p>
          <a:p>
            <a:pPr marL="0" indent="0">
              <a:buNone/>
            </a:pPr>
            <a:endParaRPr lang="hr-H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Marina Skelin-organizacija/administracija; </a:t>
            </a:r>
            <a:r>
              <a:rPr lang="hr-HR" sz="3000" dirty="0">
                <a:solidFill>
                  <a:srgbClr val="000000"/>
                </a:solidFill>
                <a:hlinkClick r:id="rId4"/>
              </a:rPr>
              <a:t>milskelin1@gmail.com</a:t>
            </a:r>
            <a:r>
              <a:rPr lang="hr-HR" sz="3000" dirty="0">
                <a:solidFill>
                  <a:srgbClr val="000000"/>
                </a:solidFill>
              </a:rPr>
              <a:t>, 0915516669</a:t>
            </a:r>
          </a:p>
          <a:p>
            <a:pPr marL="0" indent="0">
              <a:buNone/>
            </a:pPr>
            <a:endParaRPr lang="hr-H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Tonka </a:t>
            </a:r>
            <a:r>
              <a:rPr lang="hr-HR" sz="3000" dirty="0" err="1">
                <a:solidFill>
                  <a:srgbClr val="000000"/>
                </a:solidFill>
              </a:rPr>
              <a:t>Medvid</a:t>
            </a:r>
            <a:r>
              <a:rPr lang="hr-HR" sz="3000" dirty="0">
                <a:solidFill>
                  <a:srgbClr val="000000"/>
                </a:solidFill>
              </a:rPr>
              <a:t>-organizacija pripreme; </a:t>
            </a:r>
            <a:r>
              <a:rPr lang="hr-HR" sz="3000" dirty="0">
                <a:solidFill>
                  <a:srgbClr val="000000"/>
                </a:solidFill>
                <a:hlinkClick r:id="rId5"/>
              </a:rPr>
              <a:t>medvidtonka@gmail.com</a:t>
            </a:r>
            <a:r>
              <a:rPr lang="hr-HR" sz="3000" dirty="0">
                <a:solidFill>
                  <a:srgbClr val="000000"/>
                </a:solidFill>
              </a:rPr>
              <a:t>, 0981751834</a:t>
            </a:r>
          </a:p>
          <a:p>
            <a:pPr marL="0" indent="0">
              <a:buNone/>
            </a:pPr>
            <a:endParaRPr lang="hr-H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Milivoj Kalebić-stručna priprema, praksa; </a:t>
            </a:r>
            <a:r>
              <a:rPr lang="hr-HR" sz="3000" dirty="0">
                <a:solidFill>
                  <a:srgbClr val="000000"/>
                </a:solidFill>
                <a:hlinkClick r:id="rId6"/>
              </a:rPr>
              <a:t>milivoj.kalebic@gmail.com</a:t>
            </a:r>
            <a:r>
              <a:rPr lang="hr-HR" sz="3000" dirty="0">
                <a:solidFill>
                  <a:srgbClr val="000000"/>
                </a:solidFill>
              </a:rPr>
              <a:t>, 0911478051</a:t>
            </a: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1700" dirty="0">
                <a:solidFill>
                  <a:srgbClr val="000000"/>
                </a:solidFill>
              </a:rPr>
              <a:t>                </a:t>
            </a: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0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03BF63B-99AD-45B0-9DEC-24AF217D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 </a:t>
            </a: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11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4" name="Rezervirano mjesto sadržaja 3">
            <a:extLst>
              <a:ext uri="{FF2B5EF4-FFF2-40B4-BE49-F238E27FC236}">
                <a16:creationId xmlns:a16="http://schemas.microsoft.com/office/drawing/2014/main" id="{2005AFE9-BBCE-46B8-954C-47F2D59DD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4" b="8998"/>
          <a:stretch/>
        </p:blipFill>
        <p:spPr>
          <a:xfrm>
            <a:off x="120808" y="2375218"/>
            <a:ext cx="3661831" cy="1762002"/>
          </a:xfrm>
          <a:prstGeom prst="rect">
            <a:avLst/>
          </a:prstGeom>
        </p:spPr>
      </p:pic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86AFF2A9-14A2-418F-8F75-42AF4EF9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088" y="738619"/>
            <a:ext cx="4095563" cy="532235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2016</a:t>
            </a:r>
            <a:r>
              <a:rPr lang="hr-HR" sz="3200" dirty="0">
                <a:solidFill>
                  <a:srgbClr val="000000"/>
                </a:solidFill>
              </a:rPr>
              <a:t>.-2020. </a:t>
            </a:r>
            <a:r>
              <a:rPr lang="en-US" sz="3200" dirty="0" err="1">
                <a:solidFill>
                  <a:srgbClr val="000000"/>
                </a:solidFill>
              </a:rPr>
              <a:t>nositelji</a:t>
            </a:r>
            <a:r>
              <a:rPr lang="en-US" sz="3200" dirty="0">
                <a:solidFill>
                  <a:srgbClr val="000000"/>
                </a:solidFill>
              </a:rPr>
              <a:t> Erasmus+ </a:t>
            </a:r>
            <a:r>
              <a:rPr lang="en-US" sz="3200" dirty="0" err="1">
                <a:solidFill>
                  <a:srgbClr val="000000"/>
                </a:solidFill>
              </a:rPr>
              <a:t>povelje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mobilnosti</a:t>
            </a:r>
            <a:r>
              <a:rPr lang="en-US" sz="3200" dirty="0">
                <a:solidFill>
                  <a:srgbClr val="000000"/>
                </a:solidFill>
              </a:rPr>
              <a:t> za </a:t>
            </a:r>
            <a:r>
              <a:rPr lang="en-US" sz="3200" dirty="0" err="1">
                <a:solidFill>
                  <a:srgbClr val="000000"/>
                </a:solidFill>
              </a:rPr>
              <a:t>područje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strukovnog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obrazovanja</a:t>
            </a:r>
            <a:endParaRPr lang="hr-HR" sz="3200" dirty="0">
              <a:solidFill>
                <a:srgbClr val="000000"/>
              </a:solidFill>
            </a:endParaRPr>
          </a:p>
          <a:p>
            <a:r>
              <a:rPr lang="hr-HR" sz="3200" dirty="0">
                <a:solidFill>
                  <a:srgbClr val="000000"/>
                </a:solidFill>
              </a:rPr>
              <a:t>Jedna od 12 škola u Hrvatskoj</a:t>
            </a:r>
          </a:p>
          <a:p>
            <a:r>
              <a:rPr lang="hr-HR" sz="3200" dirty="0">
                <a:solidFill>
                  <a:srgbClr val="000000"/>
                </a:solidFill>
              </a:rPr>
              <a:t>Potvrda kvalitetnog rada, ali i obveza daljnjeg provođenja projekata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B290B5-42FA-4E68-91FA-DF97126B7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819" y="120544"/>
            <a:ext cx="3663152" cy="54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79D0AC4-5A6B-45F7-9D8C-0F5022EB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Erasmus+ ambasadori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EFE787-4C4A-489E-83F5-13DC45D9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575" y="542925"/>
            <a:ext cx="5653083" cy="5489575"/>
          </a:xfrm>
        </p:spPr>
        <p:txBody>
          <a:bodyPr anchor="ctr">
            <a:normAutofit/>
          </a:bodyPr>
          <a:lstStyle/>
          <a:p>
            <a:endParaRPr lang="hr-HR" sz="24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3200" dirty="0">
                <a:solidFill>
                  <a:srgbClr val="000000"/>
                </a:solidFill>
              </a:rPr>
              <a:t>2018. je škola imenovana Erasmus+ ambasadorom u području strukovnog obrazovanja i osposobljavanja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200" dirty="0">
                <a:solidFill>
                  <a:srgbClr val="000000"/>
                </a:solidFill>
              </a:rPr>
              <a:t>   na razdoblje od dvije godine</a:t>
            </a:r>
          </a:p>
        </p:txBody>
      </p:sp>
    </p:spTree>
    <p:extLst>
      <p:ext uri="{BB962C8B-B14F-4D97-AF65-F5344CB8AC3E}">
        <p14:creationId xmlns:p14="http://schemas.microsoft.com/office/powerpoint/2010/main" val="59698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BEB8EB5-84E8-4761-B6CD-1EA46979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9" y="562708"/>
            <a:ext cx="3425045" cy="419063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Partnerstva 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s europskim školama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-dolazne mobilnosti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-školska godina 2019.-2020.</a:t>
            </a:r>
            <a:br>
              <a:rPr lang="hr-HR" b="1" dirty="0">
                <a:solidFill>
                  <a:schemeClr val="bg1"/>
                </a:solidFill>
              </a:rPr>
            </a:br>
            <a:endParaRPr lang="hr-HR" sz="25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74BDB2-6651-4B62-B28E-96197CDEC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2054" y="562708"/>
            <a:ext cx="3779550" cy="60913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200" b="1" dirty="0"/>
              <a:t>UČENICI:</a:t>
            </a:r>
          </a:p>
          <a:p>
            <a:pPr marL="0" indent="0">
              <a:buNone/>
            </a:pPr>
            <a:r>
              <a:rPr lang="hr-HR" sz="3200" dirty="0"/>
              <a:t>-Finska </a:t>
            </a:r>
          </a:p>
          <a:p>
            <a:pPr marL="0" indent="0">
              <a:buNone/>
            </a:pPr>
            <a:r>
              <a:rPr lang="hr-HR" sz="3200" dirty="0"/>
              <a:t> (2 učenika-6 tjedana)</a:t>
            </a:r>
          </a:p>
          <a:p>
            <a:pPr marL="0" indent="0">
              <a:buNone/>
            </a:pPr>
            <a:r>
              <a:rPr lang="hr-HR" sz="3200" dirty="0"/>
              <a:t>-Litva </a:t>
            </a:r>
          </a:p>
          <a:p>
            <a:pPr marL="0" indent="0">
              <a:buNone/>
            </a:pPr>
            <a:r>
              <a:rPr lang="hr-HR" sz="3200" dirty="0"/>
              <a:t> (2 učenika-4 tjedna)</a:t>
            </a:r>
          </a:p>
          <a:p>
            <a:pPr marL="0" indent="0">
              <a:buNone/>
            </a:pPr>
            <a:r>
              <a:rPr lang="hr-HR" sz="3200" dirty="0"/>
              <a:t>-Mađarska </a:t>
            </a:r>
          </a:p>
          <a:p>
            <a:pPr marL="0" indent="0">
              <a:buNone/>
            </a:pPr>
            <a:r>
              <a:rPr lang="hr-HR" sz="3200" dirty="0"/>
              <a:t> (4 učenika-3 tjedna)</a:t>
            </a:r>
          </a:p>
          <a:p>
            <a:pPr marL="0" indent="0">
              <a:buNone/>
            </a:pPr>
            <a:r>
              <a:rPr lang="hr-HR" sz="3200" dirty="0"/>
              <a:t>-Belgija </a:t>
            </a:r>
          </a:p>
          <a:p>
            <a:pPr marL="0" indent="0">
              <a:buNone/>
            </a:pPr>
            <a:r>
              <a:rPr lang="hr-HR" sz="3200" dirty="0"/>
              <a:t> (6 učenika-2 tjedna)</a:t>
            </a:r>
          </a:p>
          <a:p>
            <a:pPr marL="0" indent="0">
              <a:buNone/>
            </a:pPr>
            <a:r>
              <a:rPr lang="hr-HR" sz="3200" dirty="0"/>
              <a:t>-Francuska </a:t>
            </a:r>
          </a:p>
          <a:p>
            <a:pPr marL="0" indent="0">
              <a:buNone/>
            </a:pPr>
            <a:r>
              <a:rPr lang="hr-HR" sz="3200" dirty="0"/>
              <a:t> (3 učenika-2 tjedna)</a:t>
            </a:r>
          </a:p>
          <a:p>
            <a:pPr marL="0" indent="0">
              <a:buNone/>
            </a:pPr>
            <a:r>
              <a:rPr lang="hr-HR" sz="3200" dirty="0"/>
              <a:t>-Latvija </a:t>
            </a:r>
          </a:p>
          <a:p>
            <a:pPr marL="0" indent="0">
              <a:buNone/>
            </a:pPr>
            <a:r>
              <a:rPr lang="hr-HR" sz="3200" dirty="0"/>
              <a:t> (6 učenika-4 tjedna)</a:t>
            </a:r>
          </a:p>
          <a:p>
            <a:pPr marL="0" indent="0">
              <a:buNone/>
            </a:pPr>
            <a:endParaRPr lang="hr-HR" sz="32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88413B-A6B0-41DB-BEC9-7BE934B1E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0708" y="450166"/>
            <a:ext cx="3551292" cy="5586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200" b="1" dirty="0"/>
              <a:t>NASTAVNICI:</a:t>
            </a:r>
          </a:p>
          <a:p>
            <a:pPr marL="0" indent="0">
              <a:buNone/>
            </a:pPr>
            <a:endParaRPr lang="hr-HR" sz="3200" b="1" dirty="0"/>
          </a:p>
          <a:p>
            <a:pPr marL="0" indent="0">
              <a:buNone/>
            </a:pPr>
            <a:r>
              <a:rPr lang="hr-HR" sz="3200" dirty="0"/>
              <a:t>-Mađarska </a:t>
            </a:r>
          </a:p>
          <a:p>
            <a:pPr marL="0" indent="0">
              <a:buNone/>
            </a:pPr>
            <a:r>
              <a:rPr lang="hr-HR" sz="3200" dirty="0"/>
              <a:t> (7 nastavnika)</a:t>
            </a:r>
          </a:p>
          <a:p>
            <a:pPr marL="0" indent="0">
              <a:buNone/>
            </a:pPr>
            <a:r>
              <a:rPr lang="hr-HR" sz="3200" dirty="0"/>
              <a:t>-Litva </a:t>
            </a:r>
          </a:p>
          <a:p>
            <a:pPr marL="0" indent="0">
              <a:buNone/>
            </a:pPr>
            <a:r>
              <a:rPr lang="hr-HR" sz="3200" dirty="0"/>
              <a:t> (2 nastavnika)</a:t>
            </a:r>
          </a:p>
          <a:p>
            <a:pPr marL="0" indent="0">
              <a:buNone/>
            </a:pPr>
            <a:r>
              <a:rPr lang="hr-HR" sz="3200" dirty="0"/>
              <a:t>-Belgija</a:t>
            </a:r>
          </a:p>
          <a:p>
            <a:pPr marL="0" indent="0">
              <a:buNone/>
            </a:pPr>
            <a:r>
              <a:rPr lang="hr-HR" sz="3200" dirty="0"/>
              <a:t> (4 nastavnika)</a:t>
            </a:r>
          </a:p>
          <a:p>
            <a:pPr marL="0" indent="0">
              <a:buNone/>
            </a:pPr>
            <a:r>
              <a:rPr lang="hr-HR" sz="3200" dirty="0"/>
              <a:t>-Francuska </a:t>
            </a:r>
          </a:p>
          <a:p>
            <a:pPr marL="0" indent="0">
              <a:buNone/>
            </a:pPr>
            <a:r>
              <a:rPr lang="hr-HR" sz="3200" dirty="0"/>
              <a:t> (2 nastavnika)</a:t>
            </a:r>
          </a:p>
          <a:p>
            <a:pPr marL="0" indent="0">
              <a:buNone/>
            </a:pPr>
            <a:r>
              <a:rPr lang="hr-HR" sz="3200" dirty="0"/>
              <a:t>-Latvija </a:t>
            </a:r>
          </a:p>
          <a:p>
            <a:pPr marL="0" indent="0">
              <a:buNone/>
            </a:pPr>
            <a:r>
              <a:rPr lang="hr-HR" sz="3200" dirty="0"/>
              <a:t> (4 nastavnika)</a:t>
            </a:r>
          </a:p>
        </p:txBody>
      </p:sp>
    </p:spTree>
    <p:extLst>
      <p:ext uri="{BB962C8B-B14F-4D97-AF65-F5344CB8AC3E}">
        <p14:creationId xmlns:p14="http://schemas.microsoft.com/office/powerpoint/2010/main" val="1961805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16686BF-9989-40CF-8330-241FCDA9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</a:rPr>
              <a:t>PROJEKT ERASMUS+2019: </a:t>
            </a:r>
            <a:br>
              <a:rPr lang="hr-HR" sz="4000" dirty="0">
                <a:solidFill>
                  <a:srgbClr val="FFFFFF"/>
                </a:solidFill>
              </a:rPr>
            </a:br>
            <a:r>
              <a:rPr lang="hr-HR" sz="4000" dirty="0">
                <a:solidFill>
                  <a:srgbClr val="FFFFFF"/>
                </a:solidFill>
              </a:rPr>
              <a:t>„PRIPREMA,POZOR,EUROPA!”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BBD4975-3F11-431D-96F9-E626D4AEA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833945"/>
              </p:ext>
            </p:extLst>
          </p:nvPr>
        </p:nvGraphicFramePr>
        <p:xfrm>
          <a:off x="633045" y="2753936"/>
          <a:ext cx="11203049" cy="327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EC0A1B4D-124C-4CFA-AC60-1B0BC78BBB5E}"/>
              </a:ext>
            </a:extLst>
          </p:cNvPr>
          <p:cNvSpPr txBox="1"/>
          <p:nvPr/>
        </p:nvSpPr>
        <p:spPr>
          <a:xfrm>
            <a:off x="3249638" y="2380917"/>
            <a:ext cx="623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Potpora:83.830,00 eura-12 mjeseci</a:t>
            </a:r>
          </a:p>
        </p:txBody>
      </p:sp>
    </p:spTree>
    <p:extLst>
      <p:ext uri="{BB962C8B-B14F-4D97-AF65-F5344CB8AC3E}">
        <p14:creationId xmlns:p14="http://schemas.microsoft.com/office/powerpoint/2010/main" val="255960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7DA1EE5-25E4-4733-BC97-C4C81A16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CILJEVI PROJEKTA „PRIPREMA, POZOR, EUROPA!”</a:t>
            </a:r>
          </a:p>
        </p:txBody>
      </p:sp>
      <p:graphicFrame>
        <p:nvGraphicFramePr>
          <p:cNvPr id="33" name="Rezervirano mjesto sadržaja 2">
            <a:extLst>
              <a:ext uri="{FF2B5EF4-FFF2-40B4-BE49-F238E27FC236}">
                <a16:creationId xmlns:a16="http://schemas.microsoft.com/office/drawing/2014/main" id="{536FEB25-FDED-45DA-8573-515B4C94B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3122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97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9F08B7-7AF0-4862-87E8-ECDAC988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FRANCUSKA</a:t>
            </a:r>
            <a:br>
              <a:rPr lang="hr-HR" b="1" dirty="0"/>
            </a:br>
            <a:r>
              <a:rPr lang="hr-HR" b="1" dirty="0"/>
              <a:t>RIOM</a:t>
            </a:r>
            <a:br>
              <a:rPr lang="hr-HR" b="1" dirty="0"/>
            </a:br>
            <a:r>
              <a:rPr lang="hr-HR" b="1" dirty="0"/>
              <a:t>1. tijek</a:t>
            </a:r>
            <a:br>
              <a:rPr lang="hr-HR" b="1" dirty="0"/>
            </a:br>
            <a:r>
              <a:rPr lang="hr-HR" b="1" dirty="0"/>
              <a:t>-8 učenika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C9B4A0-6F5C-4EC0-AABC-151BEEB88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09" y="2940148"/>
            <a:ext cx="4781200" cy="3691634"/>
          </a:xfrm>
        </p:spPr>
        <p:txBody>
          <a:bodyPr>
            <a:normAutofit/>
          </a:bodyPr>
          <a:lstStyle/>
          <a:p>
            <a:r>
              <a:rPr lang="hr-HR" sz="3200"/>
              <a:t>2 </a:t>
            </a:r>
            <a:r>
              <a:rPr lang="sv-SE" sz="3200"/>
              <a:t>vodoinstalater</a:t>
            </a:r>
            <a:r>
              <a:rPr lang="hr-HR" sz="3200"/>
              <a:t>a</a:t>
            </a:r>
            <a:endParaRPr lang="sv-SE" sz="3200"/>
          </a:p>
          <a:p>
            <a:r>
              <a:rPr lang="hr-HR" sz="3200"/>
              <a:t>2 i</a:t>
            </a:r>
            <a:r>
              <a:rPr lang="sv-SE" sz="3200"/>
              <a:t>nstalater</a:t>
            </a:r>
            <a:r>
              <a:rPr lang="hr-HR" sz="3200"/>
              <a:t>a</a:t>
            </a:r>
            <a:r>
              <a:rPr lang="sv-SE" sz="3200"/>
              <a:t> grijanja i klimatizacije</a:t>
            </a:r>
          </a:p>
          <a:p>
            <a:r>
              <a:rPr lang="hr-HR" sz="3200"/>
              <a:t>3 </a:t>
            </a:r>
            <a:r>
              <a:rPr lang="sv-SE" sz="3200"/>
              <a:t>drvodjeljsk</a:t>
            </a:r>
            <a:r>
              <a:rPr lang="hr-HR" sz="3200"/>
              <a:t>a</a:t>
            </a:r>
            <a:r>
              <a:rPr lang="sv-SE" sz="3200"/>
              <a:t> tehničar</a:t>
            </a:r>
            <a:r>
              <a:rPr lang="hr-HR" sz="3200"/>
              <a:t>a</a:t>
            </a:r>
            <a:r>
              <a:rPr lang="sv-SE" sz="3200"/>
              <a:t>-dizajner</a:t>
            </a:r>
            <a:r>
              <a:rPr lang="hr-HR" sz="3200"/>
              <a:t>a</a:t>
            </a:r>
            <a:endParaRPr lang="sv-SE" sz="3200"/>
          </a:p>
          <a:p>
            <a:r>
              <a:rPr lang="hr-HR" sz="3200"/>
              <a:t>1 </a:t>
            </a:r>
            <a:r>
              <a:rPr lang="sv-SE" sz="3200"/>
              <a:t>stolar</a:t>
            </a:r>
          </a:p>
          <a:p>
            <a:endParaRPr lang="en-US" sz="1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F3A0B0E-677F-4750-ADC6-61216BA9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099" y="0"/>
            <a:ext cx="6492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2C469B-EA17-443A-9F6D-514290B7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229681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b="1" dirty="0"/>
              <a:t>FRANCUSKA</a:t>
            </a:r>
            <a:br>
              <a:rPr lang="en-US" b="1" dirty="0"/>
            </a:br>
            <a:r>
              <a:rPr lang="en-US" b="1" dirty="0"/>
              <a:t>ECHIROLLES</a:t>
            </a:r>
            <a:br>
              <a:rPr lang="hr-HR" b="1" dirty="0"/>
            </a:br>
            <a:r>
              <a:rPr lang="en-US" b="1" dirty="0"/>
              <a:t>2.tijek</a:t>
            </a:r>
            <a:br>
              <a:rPr lang="hr-HR" b="1" dirty="0"/>
            </a:br>
            <a:r>
              <a:rPr lang="hr-HR" b="1" dirty="0"/>
              <a:t>-6 učenika</a:t>
            </a:r>
            <a:endParaRPr lang="en-US" b="1" dirty="0"/>
          </a:p>
        </p:txBody>
      </p:sp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019C0BE8-9E24-4386-BD30-3B5ABE26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1" y="2926080"/>
            <a:ext cx="3639215" cy="37197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2 </a:t>
            </a:r>
            <a:r>
              <a:rPr lang="en-US" sz="3200" dirty="0" err="1"/>
              <a:t>elektroinstalatera</a:t>
            </a:r>
            <a:endParaRPr lang="en-US" sz="3200" dirty="0"/>
          </a:p>
          <a:p>
            <a:r>
              <a:rPr lang="en-US" sz="3200" dirty="0"/>
              <a:t>4 </a:t>
            </a:r>
            <a:r>
              <a:rPr lang="en-US" sz="3200" dirty="0" err="1"/>
              <a:t>tehničara</a:t>
            </a:r>
            <a:r>
              <a:rPr lang="en-US" sz="3200" dirty="0"/>
              <a:t> za </a:t>
            </a:r>
            <a:r>
              <a:rPr lang="en-US" sz="3200" dirty="0" err="1"/>
              <a:t>električne</a:t>
            </a:r>
            <a:r>
              <a:rPr lang="en-US" sz="3200" dirty="0"/>
              <a:t> </a:t>
            </a:r>
            <a:r>
              <a:rPr lang="en-US" sz="3200" dirty="0" err="1"/>
              <a:t>strojeve</a:t>
            </a:r>
            <a:r>
              <a:rPr lang="en-US" sz="3200" dirty="0"/>
              <a:t> s </a:t>
            </a:r>
            <a:r>
              <a:rPr lang="en-US" sz="3200" dirty="0" err="1"/>
              <a:t>primijenjenim</a:t>
            </a:r>
            <a:r>
              <a:rPr lang="en-US" sz="3200" dirty="0"/>
              <a:t> </a:t>
            </a:r>
            <a:r>
              <a:rPr lang="en-US" sz="3200" dirty="0" err="1"/>
              <a:t>računalstvom</a:t>
            </a:r>
            <a:endParaRPr lang="en-US" sz="32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EB6A5A3-1CF5-4A74-A263-39DEBA498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108" y="0"/>
            <a:ext cx="6492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36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855</Words>
  <Application>Microsoft Office PowerPoint</Application>
  <PresentationFormat>Široki zaslon</PresentationFormat>
  <Paragraphs>152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sustava Office</vt:lpstr>
      <vt:lpstr>PROJEKTI MOBILNOSTI UČENIKA     -1. roditeljski sastanak</vt:lpstr>
      <vt:lpstr>Erasmus+ KA1 projekti mobilnosti u OTŠ  2009.-2019.</vt:lpstr>
      <vt:lpstr>  -    </vt:lpstr>
      <vt:lpstr>Erasmus+ ambasadori</vt:lpstr>
      <vt:lpstr>Partnerstva  s europskim školama -dolazne mobilnosti -školska godina 2019.-2020. </vt:lpstr>
      <vt:lpstr>PROJEKT ERASMUS+2019:  „PRIPREMA,POZOR,EUROPA!”</vt:lpstr>
      <vt:lpstr>CILJEVI PROJEKTA „PRIPREMA, POZOR, EUROPA!”</vt:lpstr>
      <vt:lpstr>FRANCUSKA RIOM 1. tijek -8 učenika</vt:lpstr>
      <vt:lpstr>FRANCUSKA ECHIROLLES 2.tijek -6 učenika</vt:lpstr>
      <vt:lpstr>FINSKA LAHTI 3. tijek -8 učenika</vt:lpstr>
      <vt:lpstr>TIJEK PROJEKTNIH AKTIVNOSTI</vt:lpstr>
      <vt:lpstr>OBAVEZE UČENIKA prije odlaska na  mobilnost</vt:lpstr>
      <vt:lpstr>OBAVEZE UČENIKA po dolasku s mobilnosti</vt:lpstr>
      <vt:lpstr>OBAVEZE RODITELJA prije odlaska na  mobilnost</vt:lpstr>
      <vt:lpstr>MODEL FINANCIRANJA MOBILNOSTI</vt:lpstr>
      <vt:lpstr>-Echirolles,  6 km od Grenoblea </vt:lpstr>
      <vt:lpstr>ŠKOLSKE RADIONICE</vt:lpstr>
      <vt:lpstr> </vt:lpstr>
      <vt:lpstr>PowerPoint prezentacija</vt:lpstr>
      <vt:lpstr>PREHRANA</vt:lpstr>
      <vt:lpstr>SLOBODNO VRIJEME</vt:lpstr>
      <vt:lpstr>Erasmus+ školski projektni tim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 MOBILNOSTI UČENIKA     -1. roditeljski sastanak</dc:title>
  <dc:creator>Sanja Novak</dc:creator>
  <cp:lastModifiedBy>Sanja Novak</cp:lastModifiedBy>
  <cp:revision>1</cp:revision>
  <dcterms:created xsi:type="dcterms:W3CDTF">2019-12-03T13:43:09Z</dcterms:created>
  <dcterms:modified xsi:type="dcterms:W3CDTF">2019-12-03T14:21:46Z</dcterms:modified>
</cp:coreProperties>
</file>