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85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387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93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7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58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05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66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62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08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9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67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122FB-B4EE-4928-8D2F-8B39B442D370}" type="datetimeFigureOut">
              <a:rPr lang="en-GB" smtClean="0"/>
              <a:t>19/05/2016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1F6E2-2B4F-4541-8A20-3F7E03C8A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43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772400" cy="1470025"/>
          </a:xfrm>
        </p:spPr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ŠPANJOLSKA - SEVILLA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696716"/>
            <a:ext cx="6400800" cy="175260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C000"/>
                </a:solidFill>
              </a:rPr>
              <a:t>6</a:t>
            </a:r>
            <a:r>
              <a:rPr lang="hr-HR" dirty="0" smtClean="0">
                <a:solidFill>
                  <a:srgbClr val="FFC000"/>
                </a:solidFill>
              </a:rPr>
              <a:t>.3</a:t>
            </a:r>
            <a:r>
              <a:rPr lang="hr-HR" dirty="0" smtClean="0">
                <a:solidFill>
                  <a:srgbClr val="FFC000"/>
                </a:solidFill>
              </a:rPr>
              <a:t>. – 19.3.2016.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652120" cy="282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03" y="2500108"/>
            <a:ext cx="1207021" cy="107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00706"/>
            <a:ext cx="1014040" cy="107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08" y="167124"/>
            <a:ext cx="4081410" cy="142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648"/>
            <a:ext cx="1512168" cy="163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2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77072"/>
            <a:ext cx="4262409" cy="238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8685" y="476672"/>
            <a:ext cx="4038600" cy="676672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solidFill>
                  <a:srgbClr val="FFC000"/>
                </a:solidFill>
              </a:rPr>
              <a:t>Nije se samo radilo...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3" y="1738170"/>
            <a:ext cx="4233600" cy="237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3" y="4111552"/>
            <a:ext cx="4233600" cy="237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93" y="2204864"/>
            <a:ext cx="4233600" cy="237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1387" y="1628799"/>
            <a:ext cx="2195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POSJET CORRIDI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8795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21" y="4693687"/>
            <a:ext cx="3860667" cy="21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834" y="2624400"/>
            <a:ext cx="2373382" cy="42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16" y="2669773"/>
            <a:ext cx="3794784" cy="212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59" y="0"/>
            <a:ext cx="4830103" cy="270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06" y="4713767"/>
            <a:ext cx="3824846" cy="214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0102" cy="270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194853"/>
            <a:ext cx="17488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rgbClr val="FFC000"/>
                </a:solidFill>
              </a:rPr>
              <a:t>POSJET </a:t>
            </a:r>
          </a:p>
          <a:p>
            <a:r>
              <a:rPr lang="hr-HR" sz="3200" dirty="0" smtClean="0">
                <a:solidFill>
                  <a:srgbClr val="FFC000"/>
                </a:solidFill>
              </a:rPr>
              <a:t>CORDOBI</a:t>
            </a:r>
            <a:endParaRPr lang="en-GB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3382" cy="42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38" y="4233601"/>
            <a:ext cx="4681362" cy="26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3600"/>
            <a:ext cx="4702644" cy="263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82" y="0"/>
            <a:ext cx="2373382" cy="42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64" y="1768484"/>
            <a:ext cx="4397236" cy="246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4193" y="551662"/>
            <a:ext cx="2362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solidFill>
                  <a:srgbClr val="C00000"/>
                </a:solidFill>
              </a:rPr>
              <a:t>Ljepote Seville </a:t>
            </a:r>
            <a:endParaRPr lang="en-GB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9" y="4222312"/>
            <a:ext cx="4701497" cy="26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03" y="4222312"/>
            <a:ext cx="4701497" cy="26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5234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90" y="4106"/>
            <a:ext cx="4567910" cy="256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9022" y="3632448"/>
            <a:ext cx="603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>
                <a:solidFill>
                  <a:srgbClr val="C00000"/>
                </a:solidFill>
              </a:rPr>
              <a:t>Nezaobilazni nogomet, pivo i TORCIDA...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7393" y="2596262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SEVILLA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1231" y="259626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00B050"/>
                </a:solidFill>
              </a:rPr>
              <a:t>BETIS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35481" cy="166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19" y="2564904"/>
            <a:ext cx="935481" cy="166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0128" cy="242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7107"/>
            <a:ext cx="4835647" cy="271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27495"/>
            <a:ext cx="2483768" cy="443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64" y="2427496"/>
            <a:ext cx="2493268" cy="443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982915"/>
            <a:ext cx="337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00B050"/>
                </a:solidFill>
              </a:rPr>
              <a:t>Malo ugođaja iz hostela...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9873" y="2452246"/>
            <a:ext cx="139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PJENA PARTY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65398" y="3779250"/>
            <a:ext cx="19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KUĆANSKI POSLOVI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5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9" y="1233634"/>
            <a:ext cx="2903833" cy="516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06" y="1233634"/>
            <a:ext cx="2894055" cy="516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33634"/>
            <a:ext cx="2894055" cy="516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34" y="4784056"/>
            <a:ext cx="2875361" cy="161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2642" y="425655"/>
            <a:ext cx="239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002060"/>
                </a:solidFill>
              </a:rPr>
              <a:t>BYE BYE SEVILLA! 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59" y="1124744"/>
            <a:ext cx="6480720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260648"/>
            <a:ext cx="7859216" cy="676672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solidFill>
                  <a:schemeClr val="accent6">
                    <a:lumMod val="75000"/>
                  </a:schemeClr>
                </a:solidFill>
              </a:rPr>
              <a:t>Pripreme za ekspediciju...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4652557" cy="261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4" y="1619799"/>
            <a:ext cx="340237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75" y="836712"/>
            <a:ext cx="4068452" cy="305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7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568" y="467666"/>
            <a:ext cx="8003232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solidFill>
                  <a:schemeClr val="accent6">
                    <a:lumMod val="50000"/>
                  </a:schemeClr>
                </a:solidFill>
              </a:rPr>
              <a:t>Put je bio dug i iscrpljujuć... </a:t>
            </a:r>
            <a:endParaRPr lang="hr-H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088513"/>
            <a:ext cx="3354626" cy="447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120" y="4077072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120" y="1484784"/>
            <a:ext cx="3320227" cy="24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72435" y="980728"/>
            <a:ext cx="290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Pristanišna zgrada (Bergamo)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532028" y="1556792"/>
            <a:ext cx="10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AUTOBUS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0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12128"/>
            <a:ext cx="3024336" cy="539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92" y="272197"/>
            <a:ext cx="3704356" cy="207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25564"/>
            <a:ext cx="3729544" cy="209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92" y="2348880"/>
            <a:ext cx="3704356" cy="207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9826" y="476672"/>
            <a:ext cx="159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ZRAKOPLOV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6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72" y="3790516"/>
            <a:ext cx="5471728" cy="306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088" y="1412776"/>
            <a:ext cx="3197756" cy="832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dirty="0" smtClean="0">
                <a:solidFill>
                  <a:srgbClr val="92D050"/>
                </a:solidFill>
              </a:rPr>
              <a:t>Napokon dolazak! </a:t>
            </a:r>
            <a:endParaRPr lang="en-GB" sz="3200" dirty="0">
              <a:solidFill>
                <a:srgbClr val="92D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" y="1052736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4653136"/>
            <a:ext cx="222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AERODROM SEVILLA..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057821" y="3397650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NAŠ HOSTEL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68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832" y="260648"/>
            <a:ext cx="5832648" cy="1036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 smtClean="0">
                <a:solidFill>
                  <a:srgbClr val="FF0000"/>
                </a:solidFill>
              </a:rPr>
              <a:t>Prvi izlazak i upoznavanje grada 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64" y="1038734"/>
            <a:ext cx="3697056" cy="277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76264" cy="422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042"/>
            <a:ext cx="4067944" cy="305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07042"/>
            <a:ext cx="4067943" cy="305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320" y="1504033"/>
            <a:ext cx="3070680" cy="23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4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1926" y="116632"/>
            <a:ext cx="79208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dirty="0" smtClean="0">
                <a:solidFill>
                  <a:schemeClr val="accent2">
                    <a:lumMod val="50000"/>
                  </a:schemeClr>
                </a:solidFill>
              </a:rPr>
              <a:t>Došao je trenutak da pokažu što znaju...</a:t>
            </a:r>
            <a:endParaRPr lang="en-GB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8" y="4077072"/>
            <a:ext cx="4233600" cy="237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28" y="4077072"/>
            <a:ext cx="4233600" cy="237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8" y="1487666"/>
            <a:ext cx="4233600" cy="237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1806" y="908720"/>
            <a:ext cx="337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Uvod i priprema</a:t>
            </a:r>
            <a:endParaRPr lang="en-GB" sz="2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28" y="1520385"/>
            <a:ext cx="4233600" cy="237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7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4" y="2554610"/>
            <a:ext cx="2776382" cy="430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00851"/>
            <a:ext cx="5257154" cy="295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2325840" cy="39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2996952"/>
            <a:ext cx="124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 smtClean="0"/>
              <a:t>ZAPLET</a:t>
            </a:r>
            <a:endParaRPr lang="en-GB" sz="280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23" y="1"/>
            <a:ext cx="4536489" cy="255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8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9399" cy="22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912"/>
            <a:ext cx="4103470" cy="230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86" y="1"/>
            <a:ext cx="3873014" cy="688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03052"/>
            <a:ext cx="5270987" cy="295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692" y="332656"/>
            <a:ext cx="549894" cy="334341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hr-HR" sz="2000" dirty="0" smtClean="0"/>
              <a:t>ZAVRŠETAK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501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85</Words>
  <Application>Microsoft Office PowerPoint</Application>
  <PresentationFormat>Prikaz na zaslonu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7" baseType="lpstr">
      <vt:lpstr>Office Theme</vt:lpstr>
      <vt:lpstr>ŠPANJOLSKA - SEVILLA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ŠPANJOLSKA - SEVILLA</dc:title>
  <dc:creator>Odak</dc:creator>
  <cp:lastModifiedBy>OTS</cp:lastModifiedBy>
  <cp:revision>12</cp:revision>
  <dcterms:created xsi:type="dcterms:W3CDTF">2016-05-15T20:45:42Z</dcterms:created>
  <dcterms:modified xsi:type="dcterms:W3CDTF">2016-05-19T10:14:51Z</dcterms:modified>
</cp:coreProperties>
</file>