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1" r:id="rId3"/>
    <p:sldId id="316" r:id="rId4"/>
    <p:sldId id="321" r:id="rId5"/>
    <p:sldId id="327" r:id="rId6"/>
    <p:sldId id="300" r:id="rId7"/>
    <p:sldId id="326" r:id="rId8"/>
    <p:sldId id="304" r:id="rId9"/>
    <p:sldId id="302" r:id="rId10"/>
    <p:sldId id="324" r:id="rId11"/>
    <p:sldId id="323" r:id="rId12"/>
    <p:sldId id="298" r:id="rId13"/>
    <p:sldId id="299" r:id="rId14"/>
    <p:sldId id="325" r:id="rId15"/>
    <p:sldId id="318" r:id="rId16"/>
    <p:sldId id="319" r:id="rId17"/>
    <p:sldId id="320" r:id="rId18"/>
    <p:sldId id="317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3E17F9-22C3-4012-8997-FCBBB02FEC00}" v="309" dt="2022-09-15T13:30:01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 Novak" userId="bc2216c5-b7f5-476a-8421-e24cd66fef03" providerId="ADAL" clId="{472DE14E-069F-42CA-8CEE-6FFCD8522B1A}"/>
    <pc:docChg chg="undo redo custSel mod addSld delSld modSld">
      <pc:chgData name="Sanja Novak" userId="bc2216c5-b7f5-476a-8421-e24cd66fef03" providerId="ADAL" clId="{472DE14E-069F-42CA-8CEE-6FFCD8522B1A}" dt="2019-08-02T18:10:42.747" v="1807" actId="1076"/>
      <pc:docMkLst>
        <pc:docMk/>
      </pc:docMkLst>
      <pc:sldChg chg="addSp delSp modSp add mod setBg">
        <pc:chgData name="Sanja Novak" userId="bc2216c5-b7f5-476a-8421-e24cd66fef03" providerId="ADAL" clId="{472DE14E-069F-42CA-8CEE-6FFCD8522B1A}" dt="2019-07-27T16:57:05.199" v="856" actId="478"/>
        <pc:sldMkLst>
          <pc:docMk/>
          <pc:sldMk cId="747055001" sldId="256"/>
        </pc:sldMkLst>
        <pc:spChg chg="mod">
          <ac:chgData name="Sanja Novak" userId="bc2216c5-b7f5-476a-8421-e24cd66fef03" providerId="ADAL" clId="{472DE14E-069F-42CA-8CEE-6FFCD8522B1A}" dt="2019-07-27T16:55:56.963" v="845" actId="122"/>
          <ac:spMkLst>
            <pc:docMk/>
            <pc:sldMk cId="747055001" sldId="256"/>
            <ac:spMk id="2" creationId="{5F0DDEEA-50FC-4FCE-995B-57DE045017BE}"/>
          </ac:spMkLst>
        </pc:spChg>
        <pc:spChg chg="add del mod">
          <ac:chgData name="Sanja Novak" userId="bc2216c5-b7f5-476a-8421-e24cd66fef03" providerId="ADAL" clId="{472DE14E-069F-42CA-8CEE-6FFCD8522B1A}" dt="2019-07-27T16:55:15.549" v="825" actId="478"/>
          <ac:spMkLst>
            <pc:docMk/>
            <pc:sldMk cId="747055001" sldId="256"/>
            <ac:spMk id="3" creationId="{B3F94CB5-6D7F-41B7-8DEF-EB5D35FEA4BC}"/>
          </ac:spMkLst>
        </pc:spChg>
        <pc:spChg chg="add del mod">
          <ac:chgData name="Sanja Novak" userId="bc2216c5-b7f5-476a-8421-e24cd66fef03" providerId="ADAL" clId="{472DE14E-069F-42CA-8CEE-6FFCD8522B1A}" dt="2019-07-27T16:57:05.199" v="856" actId="478"/>
          <ac:spMkLst>
            <pc:docMk/>
            <pc:sldMk cId="747055001" sldId="256"/>
            <ac:spMk id="8" creationId="{FA84E648-A857-430C-B94F-A27398B53925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1" creationId="{41F18803-BE79-4916-AE6B-5DE238B367F0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3" creationId="{C15229F3-7A2E-4558-98FE-7A5F69409DCE}"/>
          </ac:spMkLst>
        </pc:spChg>
        <pc:picChg chg="add del">
          <ac:chgData name="Sanja Novak" userId="bc2216c5-b7f5-476a-8421-e24cd66fef03" providerId="ADAL" clId="{472DE14E-069F-42CA-8CEE-6FFCD8522B1A}" dt="2019-07-27T16:54:19.715" v="810"/>
          <ac:picMkLst>
            <pc:docMk/>
            <pc:sldMk cId="747055001" sldId="256"/>
            <ac:picMk id="4" creationId="{7BCBC301-7997-4D10-9C22-E53263975B9F}"/>
          </ac:picMkLst>
        </pc:picChg>
        <pc:picChg chg="add del mod">
          <ac:chgData name="Sanja Novak" userId="bc2216c5-b7f5-476a-8421-e24cd66fef03" providerId="ADAL" clId="{472DE14E-069F-42CA-8CEE-6FFCD8522B1A}" dt="2019-07-27T16:54:58.716" v="822"/>
          <ac:picMkLst>
            <pc:docMk/>
            <pc:sldMk cId="747055001" sldId="256"/>
            <ac:picMk id="5" creationId="{B2B206EF-F689-49D7-BCAA-CA0664564507}"/>
          </ac:picMkLst>
        </pc:picChg>
        <pc:picChg chg="add del">
          <ac:chgData name="Sanja Novak" userId="bc2216c5-b7f5-476a-8421-e24cd66fef03" providerId="ADAL" clId="{472DE14E-069F-42CA-8CEE-6FFCD8522B1A}" dt="2019-07-27T16:55:18.416" v="826" actId="478"/>
          <ac:picMkLst>
            <pc:docMk/>
            <pc:sldMk cId="747055001" sldId="256"/>
            <ac:picMk id="6" creationId="{02A4D443-E91D-41E5-8D06-F7CAE9450393}"/>
          </ac:picMkLst>
        </pc:picChg>
        <pc:picChg chg="add mod">
          <ac:chgData name="Sanja Novak" userId="bc2216c5-b7f5-476a-8421-e24cd66fef03" providerId="ADAL" clId="{472DE14E-069F-42CA-8CEE-6FFCD8522B1A}" dt="2019-07-27T16:56:00.474" v="846" actId="14100"/>
          <ac:picMkLst>
            <pc:docMk/>
            <pc:sldMk cId="747055001" sldId="256"/>
            <ac:picMk id="7" creationId="{296BFC94-1D91-4B02-8CC7-DEEFAAB033FE}"/>
          </ac:picMkLst>
        </pc:picChg>
        <pc:picChg chg="add del mod ord">
          <ac:chgData name="Sanja Novak" userId="bc2216c5-b7f5-476a-8421-e24cd66fef03" providerId="ADAL" clId="{472DE14E-069F-42CA-8CEE-6FFCD8522B1A}" dt="2019-07-27T16:56:03.307" v="847" actId="14100"/>
          <ac:picMkLst>
            <pc:docMk/>
            <pc:sldMk cId="747055001" sldId="256"/>
            <ac:picMk id="1026" creationId="{DE81E077-F1DC-4855-B20C-F7A02E3E9938}"/>
          </ac:picMkLst>
        </pc:picChg>
      </pc:sldChg>
      <pc:sldChg chg="addSp delSp modSp add mod setBg">
        <pc:chgData name="Sanja Novak" userId="bc2216c5-b7f5-476a-8421-e24cd66fef03" providerId="ADAL" clId="{472DE14E-069F-42CA-8CEE-6FFCD8522B1A}" dt="2019-07-27T16:59:09.370" v="903" actId="1076"/>
        <pc:sldMkLst>
          <pc:docMk/>
          <pc:sldMk cId="179009371" sldId="257"/>
        </pc:sldMkLst>
        <pc:spChg chg="mod">
          <ac:chgData name="Sanja Novak" userId="bc2216c5-b7f5-476a-8421-e24cd66fef03" providerId="ADAL" clId="{472DE14E-069F-42CA-8CEE-6FFCD8522B1A}" dt="2019-07-27T16:51:43.420" v="500"/>
          <ac:spMkLst>
            <pc:docMk/>
            <pc:sldMk cId="179009371" sldId="257"/>
            <ac:spMk id="2" creationId="{103BF63B-99AD-45B0-9DEC-24AF217DE468}"/>
          </ac:spMkLst>
        </pc:spChg>
        <pc:spChg chg="del">
          <ac:chgData name="Sanja Novak" userId="bc2216c5-b7f5-476a-8421-e24cd66fef03" providerId="ADAL" clId="{472DE14E-069F-42CA-8CEE-6FFCD8522B1A}" dt="2019-07-27T16:50:09.856" v="375"/>
          <ac:spMkLst>
            <pc:docMk/>
            <pc:sldMk cId="179009371" sldId="257"/>
            <ac:spMk id="3" creationId="{1651F126-4607-4C37-9E50-082F9DFC792A}"/>
          </ac:spMkLst>
        </pc:spChg>
        <pc:spChg chg="add del">
          <ac:chgData name="Sanja Novak" userId="bc2216c5-b7f5-476a-8421-e24cd66fef03" providerId="ADAL" clId="{472DE14E-069F-42CA-8CEE-6FFCD8522B1A}" dt="2019-07-27T16:51:05.509" v="487" actId="26606"/>
          <ac:spMkLst>
            <pc:docMk/>
            <pc:sldMk cId="179009371" sldId="257"/>
            <ac:spMk id="9" creationId="{283A93BD-A469-4D4C-8A1F-5668AE9758E9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14" creationId="{06A07E96-3969-4595-802D-25631B3CB61A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1" creationId="{BC72E954-3173-4229-93A2-B05A46E096FC}"/>
          </ac:spMkLst>
        </pc:spChg>
        <pc:spChg chg="add mod">
          <ac:chgData name="Sanja Novak" userId="bc2216c5-b7f5-476a-8421-e24cd66fef03" providerId="ADAL" clId="{472DE14E-069F-42CA-8CEE-6FFCD8522B1A}" dt="2019-07-27T16:58:59.668" v="898" actId="20577"/>
          <ac:spMkLst>
            <pc:docMk/>
            <pc:sldMk cId="179009371" sldId="257"/>
            <ac:spMk id="46" creationId="{86AFF2A9-14A2-418F-8F75-42AF4EF91961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9" creationId="{AFA67CD3-AB4E-4A7A-BEB8-53C445D8C44E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53" creationId="{339C8D78-A644-462F-B674-F440635E5353}"/>
          </ac:spMkLst>
        </pc:s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16" creationId="{D4EE850F-AE83-4C3F-A64D-8B67DEF33C2D}"/>
          </ac:grpSpMkLst>
        </pc:gr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37" creationId="{C7D119FF-606C-4006-A3CB-C83426DCA15E}"/>
          </ac:grpSpMkLst>
        </pc:grpChg>
        <pc:picChg chg="add del mo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" creationId="{2005AFE9-BBCE-46B8-954C-47F2D59DDB5C}"/>
          </ac:picMkLst>
        </pc:picChg>
        <pc:picChg chg="add mod">
          <ac:chgData name="Sanja Novak" userId="bc2216c5-b7f5-476a-8421-e24cd66fef03" providerId="ADAL" clId="{472DE14E-069F-42CA-8CEE-6FFCD8522B1A}" dt="2019-07-27T16:59:09.370" v="903" actId="1076"/>
          <ac:picMkLst>
            <pc:docMk/>
            <pc:sldMk cId="179009371" sldId="257"/>
            <ac:picMk id="5" creationId="{02B290B5-42FA-4E68-91FA-DF97126B789F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4" creationId="{2005AFE9-BBCE-46B8-954C-47F2D59DDB5C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51" creationId="{07CF545F-9C2E-4446-97CD-AD92990C2B68}"/>
          </ac:picMkLst>
        </pc:picChg>
      </pc:sldChg>
      <pc:sldChg chg="modSp">
        <pc:chgData name="Sanja Novak" userId="bc2216c5-b7f5-476a-8421-e24cd66fef03" providerId="ADAL" clId="{472DE14E-069F-42CA-8CEE-6FFCD8522B1A}" dt="2019-07-27T16:56:12.125" v="848" actId="20577"/>
        <pc:sldMkLst>
          <pc:docMk/>
          <pc:sldMk cId="1435258215" sldId="282"/>
        </pc:sldMkLst>
        <pc:spChg chg="mod">
          <ac:chgData name="Sanja Novak" userId="bc2216c5-b7f5-476a-8421-e24cd66fef03" providerId="ADAL" clId="{472DE14E-069F-42CA-8CEE-6FFCD8522B1A}" dt="2019-07-27T16:49:03.224" v="370" actId="1076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472DE14E-069F-42CA-8CEE-6FFCD8522B1A}" dt="2019-07-27T16:45:46.327" v="52" actId="20577"/>
          <ac:spMkLst>
            <pc:docMk/>
            <pc:sldMk cId="1435258215" sldId="282"/>
            <ac:spMk id="3" creationId="{B9B8F52B-32FB-4ED5-8ABD-4AF5ED4546B7}"/>
          </ac:spMkLst>
        </pc:spChg>
        <pc:spChg chg="mod">
          <ac:chgData name="Sanja Novak" userId="bc2216c5-b7f5-476a-8421-e24cd66fef03" providerId="ADAL" clId="{472DE14E-069F-42CA-8CEE-6FFCD8522B1A}" dt="2019-07-27T16:56:12.125" v="848" actId="20577"/>
          <ac:spMkLst>
            <pc:docMk/>
            <pc:sldMk cId="1435258215" sldId="282"/>
            <ac:spMk id="4" creationId="{4CB367EE-E3AF-402C-AA5D-461081635A7E}"/>
          </ac:spMkLst>
        </pc:spChg>
        <pc:spChg chg="mod">
          <ac:chgData name="Sanja Novak" userId="bc2216c5-b7f5-476a-8421-e24cd66fef03" providerId="ADAL" clId="{472DE14E-069F-42CA-8CEE-6FFCD8522B1A}" dt="2019-07-27T16:49:08.667" v="371" actId="1076"/>
          <ac:spMkLst>
            <pc:docMk/>
            <pc:sldMk cId="1435258215" sldId="282"/>
            <ac:spMk id="5" creationId="{B0AAD0C1-E12C-49E3-9A18-1F2CDE775BBE}"/>
          </ac:spMkLst>
        </pc:spChg>
        <pc:spChg chg="mod">
          <ac:chgData name="Sanja Novak" userId="bc2216c5-b7f5-476a-8421-e24cd66fef03" providerId="ADAL" clId="{472DE14E-069F-42CA-8CEE-6FFCD8522B1A}" dt="2019-07-27T16:49:16.631" v="373" actId="20577"/>
          <ac:spMkLst>
            <pc:docMk/>
            <pc:sldMk cId="1435258215" sldId="282"/>
            <ac:spMk id="6" creationId="{DA06D139-111B-4A7E-924C-3E28819430A0}"/>
          </ac:spMkLst>
        </pc:spChg>
        <pc:spChg chg="mod">
          <ac:chgData name="Sanja Novak" userId="bc2216c5-b7f5-476a-8421-e24cd66fef03" providerId="ADAL" clId="{472DE14E-069F-42CA-8CEE-6FFCD8522B1A}" dt="2019-07-27T16:49:12.507" v="372" actId="1076"/>
          <ac:spMkLst>
            <pc:docMk/>
            <pc:sldMk cId="1435258215" sldId="282"/>
            <ac:spMk id="7" creationId="{BB914E19-F2A1-4577-8749-96CC02A023D8}"/>
          </ac:spMkLst>
        </pc:spChg>
        <pc:spChg chg="mod">
          <ac:chgData name="Sanja Novak" userId="bc2216c5-b7f5-476a-8421-e24cd66fef03" providerId="ADAL" clId="{472DE14E-069F-42CA-8CEE-6FFCD8522B1A}" dt="2019-07-27T16:49:19.653" v="374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addSp delSp modSp add mod setBg">
        <pc:chgData name="Sanja Novak" userId="bc2216c5-b7f5-476a-8421-e24cd66fef03" providerId="ADAL" clId="{472DE14E-069F-42CA-8CEE-6FFCD8522B1A}" dt="2019-07-27T17:00:35.059" v="972"/>
        <pc:sldMkLst>
          <pc:docMk/>
          <pc:sldMk cId="596983833" sldId="283"/>
        </pc:sldMkLst>
        <pc:spChg chg="mo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2" creationId="{079D0AC4-5A6B-45F7-9D8C-0F5022EBC38C}"/>
          </ac:spMkLst>
        </pc:spChg>
        <pc:spChg chg="mod">
          <ac:chgData name="Sanja Novak" userId="bc2216c5-b7f5-476a-8421-e24cd66fef03" providerId="ADAL" clId="{472DE14E-069F-42CA-8CEE-6FFCD8522B1A}" dt="2019-07-27T16:58:07.658" v="888" actId="403"/>
          <ac:spMkLst>
            <pc:docMk/>
            <pc:sldMk cId="596983833" sldId="283"/>
            <ac:spMk id="3" creationId="{0EEFE787-4C4A-489E-83F5-13DC45D96A0B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8" creationId="{3B854194-185D-494D-905C-7C7CB2E30F6E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10" creationId="{B4F5FA0D-0104-4987-8241-EFF7C85B88DE}"/>
          </ac:spMkLst>
        </pc:spChg>
        <pc:picChg chg="del">
          <ac:chgData name="Sanja Novak" userId="bc2216c5-b7f5-476a-8421-e24cd66fef03" providerId="ADAL" clId="{472DE14E-069F-42CA-8CEE-6FFCD8522B1A}" dt="2019-07-27T17:00:35.059" v="972"/>
          <ac:picMkLst>
            <pc:docMk/>
            <pc:sldMk cId="596983833" sldId="283"/>
            <ac:picMk id="4" creationId="{C1496D83-3BD7-4E54-AA67-87C004348901}"/>
          </ac:picMkLst>
        </pc:picChg>
        <pc:picChg chg="add">
          <ac:chgData name="Sanja Novak" userId="bc2216c5-b7f5-476a-8421-e24cd66fef03" providerId="ADAL" clId="{472DE14E-069F-42CA-8CEE-6FFCD8522B1A}" dt="2019-07-27T16:57:57.040" v="885" actId="26606"/>
          <ac:picMkLst>
            <pc:docMk/>
            <pc:sldMk cId="596983833" sldId="283"/>
            <ac:picMk id="12" creationId="{2897127E-6CEF-446C-BE87-93B7C46E49D1}"/>
          </ac:picMkLst>
        </pc:picChg>
      </pc:sldChg>
      <pc:sldChg chg="addSp delSp modSp mod setBg setClrOvrMap">
        <pc:chgData name="Sanja Novak" userId="bc2216c5-b7f5-476a-8421-e24cd66fef03" providerId="ADAL" clId="{472DE14E-069F-42CA-8CEE-6FFCD8522B1A}" dt="2019-08-02T17:57:52.852" v="1227" actId="20577"/>
        <pc:sldMkLst>
          <pc:docMk/>
          <pc:sldMk cId="1961805247" sldId="285"/>
        </pc:sldMkLst>
        <pc:spChg chg="mod">
          <ac:chgData name="Sanja Novak" userId="bc2216c5-b7f5-476a-8421-e24cd66fef03" providerId="ADAL" clId="{472DE14E-069F-42CA-8CEE-6FFCD8522B1A}" dt="2019-08-02T17:57:52.852" v="1227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 Novak" userId="bc2216c5-b7f5-476a-8421-e24cd66fef03" providerId="ADAL" clId="{472DE14E-069F-42CA-8CEE-6FFCD8522B1A}" dt="2019-07-27T17:05:03.931" v="1221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 Novak" userId="bc2216c5-b7f5-476a-8421-e24cd66fef03" providerId="ADAL" clId="{472DE14E-069F-42CA-8CEE-6FFCD8522B1A}" dt="2019-07-27T17:05:09.058" v="1222" actId="14100"/>
          <ac:spMkLst>
            <pc:docMk/>
            <pc:sldMk cId="1961805247" sldId="285"/>
            <ac:spMk id="4" creationId="{C088413B-A6B0-41DB-BEC9-7BE934B1E1BB}"/>
          </ac:spMkLst>
        </pc:spChg>
        <pc:spChg chg="add del">
          <ac:chgData name="Sanja Novak" userId="bc2216c5-b7f5-476a-8421-e24cd66fef03" providerId="ADAL" clId="{472DE14E-069F-42CA-8CEE-6FFCD8522B1A}" dt="2019-07-27T17:03:16.123" v="1177" actId="26606"/>
          <ac:spMkLst>
            <pc:docMk/>
            <pc:sldMk cId="1961805247" sldId="285"/>
            <ac:spMk id="9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17.166" v="1179" actId="26606"/>
          <ac:spMkLst>
            <pc:docMk/>
            <pc:sldMk cId="1961805247" sldId="285"/>
            <ac:spMk id="13" creationId="{B36F400F-DF28-43BC-8D8E-4929793B392A}"/>
          </ac:spMkLst>
        </pc:spChg>
        <pc:spChg chg="add del">
          <ac:chgData name="Sanja Novak" userId="bc2216c5-b7f5-476a-8421-e24cd66fef03" providerId="ADAL" clId="{472DE14E-069F-42CA-8CEE-6FFCD8522B1A}" dt="2019-07-27T17:03:18.549" v="1181" actId="26606"/>
          <ac:spMkLst>
            <pc:docMk/>
            <pc:sldMk cId="1961805247" sldId="285"/>
            <ac:spMk id="15" creationId="{10F24D38-B79E-44B4-830E-043F45D96DC2}"/>
          </ac:spMkLst>
        </pc:spChg>
        <pc:spChg chg="add del">
          <ac:chgData name="Sanja Novak" userId="bc2216c5-b7f5-476a-8421-e24cd66fef03" providerId="ADAL" clId="{472DE14E-069F-42CA-8CEE-6FFCD8522B1A}" dt="2019-07-27T17:03:23.232" v="1183" actId="26606"/>
          <ac:spMkLst>
            <pc:docMk/>
            <pc:sldMk cId="1961805247" sldId="285"/>
            <ac:spMk id="18" creationId="{8CA06CD6-90CA-4C45-856C-6771339E1E22}"/>
          </ac:spMkLst>
        </pc:spChg>
        <pc:spChg chg="add del">
          <ac:chgData name="Sanja Novak" userId="bc2216c5-b7f5-476a-8421-e24cd66fef03" providerId="ADAL" clId="{472DE14E-069F-42CA-8CEE-6FFCD8522B1A}" dt="2019-07-27T17:03:26.651" v="1185" actId="26606"/>
          <ac:spMkLst>
            <pc:docMk/>
            <pc:sldMk cId="1961805247" sldId="285"/>
            <ac:spMk id="21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4" creationId="{1DE7243B-5109-444B-8FAF-7437C66BC0E9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5" creationId="{4C5D6221-DA7B-4611-AA26-7D8E349FDE96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7" creationId="{2A6B319F-86FE-4754-878E-06F0804D882B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8" creationId="{DCF7D1B5-3477-499F-ACC5-2C8B07F4EDB3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0" creationId="{1DE7243B-5109-444B-8FAF-7437C66BC0E9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1" creationId="{4C5D6221-DA7B-4611-AA26-7D8E349FDE96}"/>
          </ac:spMkLst>
        </pc:spChg>
        <pc:cxnChg chg="add del">
          <ac:chgData name="Sanja Novak" userId="bc2216c5-b7f5-476a-8421-e24cd66fef03" providerId="ADAL" clId="{472DE14E-069F-42CA-8CEE-6FFCD8522B1A}" dt="2019-07-27T17:03:16.123" v="1177" actId="26606"/>
          <ac:cxnSpMkLst>
            <pc:docMk/>
            <pc:sldMk cId="1961805247" sldId="285"/>
            <ac:cxnSpMk id="11" creationId="{D6206FDC-2777-4D7F-AF9C-73413DA664C9}"/>
          </ac:cxnSpMkLst>
        </pc:cxnChg>
        <pc:cxnChg chg="add del">
          <ac:chgData name="Sanja Novak" userId="bc2216c5-b7f5-476a-8421-e24cd66fef03" providerId="ADAL" clId="{472DE14E-069F-42CA-8CEE-6FFCD8522B1A}" dt="2019-07-27T17:03:18.549" v="1181" actId="26606"/>
          <ac:cxnSpMkLst>
            <pc:docMk/>
            <pc:sldMk cId="1961805247" sldId="285"/>
            <ac:cxnSpMk id="16" creationId="{FC469874-256B-45B3-A79C-7591B4BA1ECC}"/>
          </ac:cxnSpMkLst>
        </pc:cxnChg>
        <pc:cxnChg chg="add del">
          <ac:chgData name="Sanja Novak" userId="bc2216c5-b7f5-476a-8421-e24cd66fef03" providerId="ADAL" clId="{472DE14E-069F-42CA-8CEE-6FFCD8522B1A}" dt="2019-07-27T17:03:23.232" v="1183" actId="26606"/>
          <ac:cxnSpMkLst>
            <pc:docMk/>
            <pc:sldMk cId="1961805247" sldId="285"/>
            <ac:cxnSpMk id="19" creationId="{5021601D-2758-4B15-A31C-FDA184C51B3A}"/>
          </ac:cxnSpMkLst>
        </pc:cxnChg>
        <pc:cxnChg chg="add del">
          <ac:chgData name="Sanja Novak" userId="bc2216c5-b7f5-476a-8421-e24cd66fef03" providerId="ADAL" clId="{472DE14E-069F-42CA-8CEE-6FFCD8522B1A}" dt="2019-07-27T17:03:26.651" v="1185" actId="26606"/>
          <ac:cxnSpMkLst>
            <pc:docMk/>
            <pc:sldMk cId="1961805247" sldId="285"/>
            <ac:cxnSpMk id="22" creationId="{D6206FDC-2777-4D7F-AF9C-73413DA664C9}"/>
          </ac:cxnSpMkLst>
        </pc:cxnChg>
      </pc:sldChg>
      <pc:sldChg chg="addSp delSp modSp add mod setBg">
        <pc:chgData name="Sanja Novak" userId="bc2216c5-b7f5-476a-8421-e24cd66fef03" providerId="ADAL" clId="{472DE14E-069F-42CA-8CEE-6FFCD8522B1A}" dt="2019-08-02T18:05:24.331" v="1607" actId="26606"/>
        <pc:sldMkLst>
          <pc:docMk/>
          <pc:sldMk cId="1634975801" sldId="286"/>
        </pc:sldMkLst>
        <pc:spChg chg="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2" creationId="{17DA1EE5-25E4-4733-BC97-C4C81A161D53}"/>
          </ac:spMkLst>
        </pc:spChg>
        <pc:spChg chg="add del 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8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3.506" v="1596" actId="26606"/>
          <ac:spMkLst>
            <pc:docMk/>
            <pc:sldMk cId="1634975801" sldId="286"/>
            <ac:spMk id="10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5.615" v="1598" actId="26606"/>
          <ac:spMkLst>
            <pc:docMk/>
            <pc:sldMk cId="1634975801" sldId="286"/>
            <ac:spMk id="14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19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1" creationId="{3B854194-185D-494D-905C-7C7CB2E30F6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2" creationId="{B4F5FA0D-0104-4987-8241-EFF7C85B88D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4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20.627" v="1604" actId="26606"/>
          <ac:spMkLst>
            <pc:docMk/>
            <pc:sldMk cId="1634975801" sldId="286"/>
            <ac:spMk id="26" creationId="{46C2E80F-49A6-4372-B103-219D417A55ED}"/>
          </ac:spMkLst>
        </pc:spChg>
        <pc:spChg chg="add del">
          <ac:chgData name="Sanja Novak" userId="bc2216c5-b7f5-476a-8421-e24cd66fef03" providerId="ADAL" clId="{472DE14E-069F-42CA-8CEE-6FFCD8522B1A}" dt="2019-08-02T18:05:24.300" v="1606" actId="26606"/>
          <ac:spMkLst>
            <pc:docMk/>
            <pc:sldMk cId="1634975801" sldId="286"/>
            <ac:spMk id="29" creationId="{46C2E80F-49A6-4372-B103-219D417A55ED}"/>
          </ac:spMkLst>
        </pc:spChg>
        <pc:spChg chg="ad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2" creationId="{46C2E80F-49A6-4372-B103-219D417A55ED}"/>
          </ac:spMkLst>
        </pc:spChg>
        <pc:graphicFrameChg chg="add del">
          <ac:chgData name="Sanja Novak" userId="bc2216c5-b7f5-476a-8421-e24cd66fef03" providerId="ADAL" clId="{472DE14E-069F-42CA-8CEE-6FFCD8522B1A}" dt="2019-08-02T18:05:03.506" v="1596" actId="26606"/>
          <ac:graphicFrameMkLst>
            <pc:docMk/>
            <pc:sldMk cId="1634975801" sldId="286"/>
            <ac:graphicFrameMk id="5" creationId="{25991C78-6BCB-49DB-B414-031FA957AA31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05.615" v="1598" actId="26606"/>
          <ac:graphicFrameMkLst>
            <pc:docMk/>
            <pc:sldMk cId="1634975801" sldId="286"/>
            <ac:graphicFrameMk id="16" creationId="{A8D84AAE-2CB0-483F-98D5-4BE68F60653F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0.627" v="1604" actId="26606"/>
          <ac:graphicFrameMkLst>
            <pc:docMk/>
            <pc:sldMk cId="1634975801" sldId="286"/>
            <ac:graphicFrameMk id="27" creationId="{536FEB25-FDED-45DA-8573-515B4C94B2F9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4.300" v="1606" actId="26606"/>
          <ac:graphicFrameMkLst>
            <pc:docMk/>
            <pc:sldMk cId="1634975801" sldId="286"/>
            <ac:graphicFrameMk id="30" creationId="{A27E6F53-160D-48BB-BC23-4D87564E101D}"/>
          </ac:graphicFrameMkLst>
        </pc:graphicFrameChg>
        <pc:graphicFrameChg chg="add">
          <ac:chgData name="Sanja Novak" userId="bc2216c5-b7f5-476a-8421-e24cd66fef03" providerId="ADAL" clId="{472DE14E-069F-42CA-8CEE-6FFCD8522B1A}" dt="2019-08-02T18:05:24.331" v="1607" actId="26606"/>
          <ac:graphicFrameMkLst>
            <pc:docMk/>
            <pc:sldMk cId="1634975801" sldId="286"/>
            <ac:graphicFrameMk id="33" creationId="{536FEB25-FDED-45DA-8573-515B4C94B2F9}"/>
          </ac:graphicFrameMkLst>
        </pc:graphicFrameChg>
        <pc:picChg chg="add del">
          <ac:chgData name="Sanja Novak" userId="bc2216c5-b7f5-476a-8421-e24cd66fef03" providerId="ADAL" clId="{472DE14E-069F-42CA-8CEE-6FFCD8522B1A}" dt="2019-08-02T18:05:03.506" v="1596" actId="26606"/>
          <ac:picMkLst>
            <pc:docMk/>
            <pc:sldMk cId="1634975801" sldId="286"/>
            <ac:picMk id="12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5.615" v="1598" actId="26606"/>
          <ac:picMkLst>
            <pc:docMk/>
            <pc:sldMk cId="1634975801" sldId="286"/>
            <ac:picMk id="15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7.490" v="1600" actId="26606"/>
          <ac:picMkLst>
            <pc:docMk/>
            <pc:sldMk cId="1634975801" sldId="286"/>
            <ac:picMk id="18" creationId="{3AA16612-ACD2-4A16-8F2B-4514FD6BF28F}"/>
          </ac:picMkLst>
        </pc:picChg>
        <pc:picChg chg="add del">
          <ac:chgData name="Sanja Novak" userId="bc2216c5-b7f5-476a-8421-e24cd66fef03" providerId="ADAL" clId="{472DE14E-069F-42CA-8CEE-6FFCD8522B1A}" dt="2019-08-02T18:05:10.349" v="1602" actId="26606"/>
          <ac:picMkLst>
            <pc:docMk/>
            <pc:sldMk cId="1634975801" sldId="286"/>
            <ac:picMk id="23" creationId="{2897127E-6CEF-446C-BE87-93B7C46E49D1}"/>
          </ac:picMkLst>
        </pc:picChg>
      </pc:sldChg>
      <pc:sldChg chg="add del">
        <pc:chgData name="Sanja Novak" userId="bc2216c5-b7f5-476a-8421-e24cd66fef03" providerId="ADAL" clId="{472DE14E-069F-42CA-8CEE-6FFCD8522B1A}" dt="2019-08-02T17:58:14.064" v="1229" actId="2696"/>
        <pc:sldMkLst>
          <pc:docMk/>
          <pc:sldMk cId="2276657250" sldId="286"/>
        </pc:sldMkLst>
      </pc:sldChg>
      <pc:sldChg chg="add del">
        <pc:chgData name="Sanja Novak" userId="bc2216c5-b7f5-476a-8421-e24cd66fef03" providerId="ADAL" clId="{472DE14E-069F-42CA-8CEE-6FFCD8522B1A}" dt="2019-08-02T18:01:27.599" v="1273"/>
        <pc:sldMkLst>
          <pc:docMk/>
          <pc:sldMk cId="1415272477" sldId="287"/>
        </pc:sldMkLst>
      </pc:sldChg>
      <pc:sldChg chg="addSp delSp modSp add mod setBg">
        <pc:chgData name="Sanja Novak" userId="bc2216c5-b7f5-476a-8421-e24cd66fef03" providerId="ADAL" clId="{472DE14E-069F-42CA-8CEE-6FFCD8522B1A}" dt="2019-08-02T18:04:55.102" v="1594" actId="26606"/>
        <pc:sldMkLst>
          <pc:docMk/>
          <pc:sldMk cId="2559601850" sldId="287"/>
        </pc:sldMkLst>
        <pc:spChg chg="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2" creationId="{716686BF-9989-40CF-8330-241FCDA9144C}"/>
          </ac:spMkLst>
        </pc:spChg>
        <pc:spChg chg="del 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3" creationId="{A4E8B763-F2CC-4088-9D4A-3420A21BC87F}"/>
          </ac:spMkLst>
        </pc:spChg>
        <pc:spChg chg="ad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10" creationId="{4351DFE5-F63D-4BE0-BDA9-E3EB88F01AA5}"/>
          </ac:spMkLst>
        </pc:spChg>
        <pc:graphicFrameChg chg="add">
          <ac:chgData name="Sanja Novak" userId="bc2216c5-b7f5-476a-8421-e24cd66fef03" providerId="ADAL" clId="{472DE14E-069F-42CA-8CEE-6FFCD8522B1A}" dt="2019-08-02T18:04:55.102" v="1594" actId="26606"/>
          <ac:graphicFrameMkLst>
            <pc:docMk/>
            <pc:sldMk cId="2559601850" sldId="287"/>
            <ac:graphicFrameMk id="5" creationId="{5BBD4975-3F11-431D-96F9-E626D4AEA537}"/>
          </ac:graphicFrameMkLst>
        </pc:graphicFrameChg>
        <pc:picChg chg="add">
          <ac:chgData name="Sanja Novak" userId="bc2216c5-b7f5-476a-8421-e24cd66fef03" providerId="ADAL" clId="{472DE14E-069F-42CA-8CEE-6FFCD8522B1A}" dt="2019-08-02T18:04:55.102" v="1594" actId="26606"/>
          <ac:picMkLst>
            <pc:docMk/>
            <pc:sldMk cId="2559601850" sldId="287"/>
            <ac:picMk id="12" creationId="{02DD2BC0-6F29-4B4F-8D61-2DCF6D2E8E73}"/>
          </ac:picMkLst>
        </pc:picChg>
      </pc:sldChg>
      <pc:sldChg chg="addSp modSp add mod setBg">
        <pc:chgData name="Sanja Novak" userId="bc2216c5-b7f5-476a-8421-e24cd66fef03" providerId="ADAL" clId="{472DE14E-069F-42CA-8CEE-6FFCD8522B1A}" dt="2019-08-02T18:10:42.747" v="1807" actId="1076"/>
        <pc:sldMkLst>
          <pc:docMk/>
          <pc:sldMk cId="3508520830" sldId="288"/>
        </pc:sldMkLst>
        <pc:spChg chg="mod">
          <ac:chgData name="Sanja Novak" userId="bc2216c5-b7f5-476a-8421-e24cd66fef03" providerId="ADAL" clId="{472DE14E-069F-42CA-8CEE-6FFCD8522B1A}" dt="2019-08-02T18:10:42.747" v="1807" actId="1076"/>
          <ac:spMkLst>
            <pc:docMk/>
            <pc:sldMk cId="3508520830" sldId="288"/>
            <ac:spMk id="2" creationId="{03FADA7E-DB86-4FC5-9FE2-6EE1440D1A52}"/>
          </ac:spMkLst>
        </pc:spChg>
        <pc:spChg chg="mod ord">
          <ac:chgData name="Sanja Novak" userId="bc2216c5-b7f5-476a-8421-e24cd66fef03" providerId="ADAL" clId="{472DE14E-069F-42CA-8CEE-6FFCD8522B1A}" dt="2019-08-02T18:10:38.138" v="1806" actId="27636"/>
          <ac:spMkLst>
            <pc:docMk/>
            <pc:sldMk cId="3508520830" sldId="288"/>
            <ac:spMk id="3" creationId="{52170433-C4B5-43C3-8240-88515BF40336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9" creationId="{B6C29DB0-17E9-42FF-986E-0B7F493F4D24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11" creationId="{115AD956-A5B6-4760-B8B2-11E2DF6B0212}"/>
          </ac:spMkLst>
        </pc:spChg>
        <pc:picChg chg="add mod">
          <ac:chgData name="Sanja Novak" userId="bc2216c5-b7f5-476a-8421-e24cd66fef03" providerId="ADAL" clId="{472DE14E-069F-42CA-8CEE-6FFCD8522B1A}" dt="2019-08-02T18:07:54.213" v="1670" actId="14100"/>
          <ac:picMkLst>
            <pc:docMk/>
            <pc:sldMk cId="3508520830" sldId="288"/>
            <ac:picMk id="4" creationId="{C60B867B-6F3B-4B5F-AF50-216AB754C7FC}"/>
          </ac:picMkLst>
        </pc:picChg>
      </pc:sldChg>
    </pc:docChg>
  </pc:docChgLst>
  <pc:docChgLst>
    <pc:chgData name="Sanja Novak" userId="bc2216c5-b7f5-476a-8421-e24cd66fef03" providerId="ADAL" clId="{5FF8B76D-CBC0-4E3A-ACD0-E14EAEE387F9}"/>
    <pc:docChg chg="undo custSel mod addSld delSld modSld">
      <pc:chgData name="Sanja Novak" userId="bc2216c5-b7f5-476a-8421-e24cd66fef03" providerId="ADAL" clId="{5FF8B76D-CBC0-4E3A-ACD0-E14EAEE387F9}" dt="2019-12-03T14:21:41.423" v="556" actId="1076"/>
      <pc:docMkLst>
        <pc:docMk/>
      </pc:docMkLst>
      <pc:sldChg chg="addSp delSp modSp">
        <pc:chgData name="Sanja Novak" userId="bc2216c5-b7f5-476a-8421-e24cd66fef03" providerId="ADAL" clId="{5FF8B76D-CBC0-4E3A-ACD0-E14EAEE387F9}" dt="2019-12-03T14:21:31.556" v="553" actId="1076"/>
        <pc:sldMkLst>
          <pc:docMk/>
          <pc:sldMk cId="195685208" sldId="288"/>
        </pc:sldMkLst>
        <pc:picChg chg="add mod">
          <ac:chgData name="Sanja Novak" userId="bc2216c5-b7f5-476a-8421-e24cd66fef03" providerId="ADAL" clId="{5FF8B76D-CBC0-4E3A-ACD0-E14EAEE387F9}" dt="2019-12-03T14:21:31.556" v="553" actId="1076"/>
          <ac:picMkLst>
            <pc:docMk/>
            <pc:sldMk cId="195685208" sldId="288"/>
            <ac:picMk id="3" creationId="{CF3A0B0E-677F-4750-ADC6-61216BA96CCF}"/>
          </ac:picMkLst>
        </pc:picChg>
        <pc:picChg chg="del">
          <ac:chgData name="Sanja Novak" userId="bc2216c5-b7f5-476a-8421-e24cd66fef03" providerId="ADAL" clId="{5FF8B76D-CBC0-4E3A-ACD0-E14EAEE387F9}" dt="2019-12-03T14:21:26.636" v="551" actId="478"/>
          <ac:picMkLst>
            <pc:docMk/>
            <pc:sldMk cId="195685208" sldId="288"/>
            <ac:picMk id="4" creationId="{DB1B3B3E-1171-4A47-A583-23ABFEB70968}"/>
          </ac:picMkLst>
        </pc:picChg>
      </pc:sldChg>
      <pc:sldChg chg="addSp delSp modSp">
        <pc:chgData name="Sanja Novak" userId="bc2216c5-b7f5-476a-8421-e24cd66fef03" providerId="ADAL" clId="{5FF8B76D-CBC0-4E3A-ACD0-E14EAEE387F9}" dt="2019-12-03T14:21:41.423" v="556" actId="1076"/>
        <pc:sldMkLst>
          <pc:docMk/>
          <pc:sldMk cId="632336825" sldId="289"/>
        </pc:sldMkLst>
        <pc:picChg chg="add mod">
          <ac:chgData name="Sanja Novak" userId="bc2216c5-b7f5-476a-8421-e24cd66fef03" providerId="ADAL" clId="{5FF8B76D-CBC0-4E3A-ACD0-E14EAEE387F9}" dt="2019-12-03T14:21:41.423" v="556" actId="1076"/>
          <ac:picMkLst>
            <pc:docMk/>
            <pc:sldMk cId="632336825" sldId="289"/>
            <ac:picMk id="3" creationId="{1EB6A5A3-1CF5-4A74-A263-39DEBA498731}"/>
          </ac:picMkLst>
        </pc:picChg>
        <pc:picChg chg="del">
          <ac:chgData name="Sanja Novak" userId="bc2216c5-b7f5-476a-8421-e24cd66fef03" providerId="ADAL" clId="{5FF8B76D-CBC0-4E3A-ACD0-E14EAEE387F9}" dt="2019-12-03T14:21:34.825" v="554" actId="478"/>
          <ac:picMkLst>
            <pc:docMk/>
            <pc:sldMk cId="632336825" sldId="289"/>
            <ac:picMk id="4" creationId="{7355F0A7-854D-4A22-8032-3315C551946A}"/>
          </ac:picMkLst>
        </pc:picChg>
      </pc:sldChg>
      <pc:sldChg chg="del">
        <pc:chgData name="Sanja Novak" userId="bc2216c5-b7f5-476a-8421-e24cd66fef03" providerId="ADAL" clId="{5FF8B76D-CBC0-4E3A-ACD0-E14EAEE387F9}" dt="2019-12-03T13:57:20.499" v="262" actId="2696"/>
        <pc:sldMkLst>
          <pc:docMk/>
          <pc:sldMk cId="722744547" sldId="296"/>
        </pc:sldMkLst>
      </pc:sldChg>
      <pc:sldChg chg="addSp delSp modSp">
        <pc:chgData name="Sanja Novak" userId="bc2216c5-b7f5-476a-8421-e24cd66fef03" providerId="ADAL" clId="{5FF8B76D-CBC0-4E3A-ACD0-E14EAEE387F9}" dt="2019-12-03T14:14:12.055" v="541" actId="122"/>
        <pc:sldMkLst>
          <pc:docMk/>
          <pc:sldMk cId="767836602" sldId="297"/>
        </pc:sldMkLst>
        <pc:spChg chg="mo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" creationId="{013E6E35-ECE2-4952-B4B9-9786C09BE9A9}"/>
          </ac:spMkLst>
        </pc:spChg>
        <pc:spChg chg="add mod">
          <ac:chgData name="Sanja Novak" userId="bc2216c5-b7f5-476a-8421-e24cd66fef03" providerId="ADAL" clId="{5FF8B76D-CBC0-4E3A-ACD0-E14EAEE387F9}" dt="2019-12-03T14:14:12.055" v="541" actId="122"/>
          <ac:spMkLst>
            <pc:docMk/>
            <pc:sldMk cId="767836602" sldId="297"/>
            <ac:spMk id="3" creationId="{3BC646B0-9330-4DD1-9F7B-DFB5216A7F87}"/>
          </ac:spMkLst>
        </pc:spChg>
        <pc:spChg chg="add del">
          <ac:chgData name="Sanja Novak" userId="bc2216c5-b7f5-476a-8421-e24cd66fef03" providerId="ADAL" clId="{5FF8B76D-CBC0-4E3A-ACD0-E14EAEE387F9}" dt="2019-12-03T13:50:40.400" v="177"/>
          <ac:spMkLst>
            <pc:docMk/>
            <pc:sldMk cId="767836602" sldId="297"/>
            <ac:spMk id="5" creationId="{1576B74E-E503-45AE-B20A-12956292DF40}"/>
          </ac:spMkLst>
        </pc:spChg>
        <pc:spChg chg="mod">
          <ac:chgData name="Sanja Novak" userId="bc2216c5-b7f5-476a-8421-e24cd66fef03" providerId="ADAL" clId="{5FF8B76D-CBC0-4E3A-ACD0-E14EAEE387F9}" dt="2019-12-03T13:52:45.273" v="214" actId="403"/>
          <ac:spMkLst>
            <pc:docMk/>
            <pc:sldMk cId="767836602" sldId="297"/>
            <ac:spMk id="9" creationId="{5BCA2DE3-E727-4B99-9473-F682C2BB15AA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2" creationId="{6D24BC9E-AC6A-42EE-AFD8-B290720B841F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4" creationId="{0990C621-3B8B-4820-8328-D47EF7CE823C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6" creationId="{C1A2385B-1D2A-4E17-84FA-6CB7F0AAE473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8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3" creationId="{3CD9DF72-87A3-404E-A828-84CBF11A8303}"/>
          </ac:spMkLst>
        </pc:spChg>
        <pc:picChg chg="add mod ord">
          <ac:chgData name="Sanja Novak" userId="bc2216c5-b7f5-476a-8421-e24cd66fef03" providerId="ADAL" clId="{5FF8B76D-CBC0-4E3A-ACD0-E14EAEE387F9}" dt="2019-12-03T13:52:39.320" v="212" actId="14100"/>
          <ac:picMkLst>
            <pc:docMk/>
            <pc:sldMk cId="767836602" sldId="297"/>
            <ac:picMk id="4" creationId="{3787D501-27EC-4EAD-ACAD-9BABCA1465BB}"/>
          </ac:picMkLst>
        </pc:picChg>
        <pc:cxnChg chg="add">
          <ac:chgData name="Sanja Novak" userId="bc2216c5-b7f5-476a-8421-e24cd66fef03" providerId="ADAL" clId="{5FF8B76D-CBC0-4E3A-ACD0-E14EAEE387F9}" dt="2019-12-03T13:43:09.594" v="26" actId="26606"/>
          <ac:cxnSpMkLst>
            <pc:docMk/>
            <pc:sldMk cId="767836602" sldId="297"/>
            <ac:cxnSpMk id="25" creationId="{20E3A342-4D61-4E3F-AF90-1AB42AEB96CC}"/>
          </ac:cxnSpMkLst>
        </pc:cxnChg>
      </pc:sldChg>
      <pc:sldChg chg="modSp">
        <pc:chgData name="Sanja Novak" userId="bc2216c5-b7f5-476a-8421-e24cd66fef03" providerId="ADAL" clId="{5FF8B76D-CBC0-4E3A-ACD0-E14EAEE387F9}" dt="2019-12-03T13:39:35.021" v="21" actId="20577"/>
        <pc:sldMkLst>
          <pc:docMk/>
          <pc:sldMk cId="3259766812" sldId="298"/>
        </pc:sldMkLst>
        <pc:spChg chg="mod">
          <ac:chgData name="Sanja Novak" userId="bc2216c5-b7f5-476a-8421-e24cd66fef03" providerId="ADAL" clId="{5FF8B76D-CBC0-4E3A-ACD0-E14EAEE387F9}" dt="2019-12-03T13:39:35.021" v="2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5FF8B76D-CBC0-4E3A-ACD0-E14EAEE387F9}" dt="2019-12-03T14:15:11.458" v="550" actId="948"/>
        <pc:sldMkLst>
          <pc:docMk/>
          <pc:sldMk cId="584941597" sldId="299"/>
        </pc:sldMkLst>
        <pc:spChg chg="mod">
          <ac:chgData name="Sanja Novak" userId="bc2216c5-b7f5-476a-8421-e24cd66fef03" providerId="ADAL" clId="{5FF8B76D-CBC0-4E3A-ACD0-E14EAEE387F9}" dt="2019-12-03T14:15:11.458" v="550" actId="948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 Novak" userId="bc2216c5-b7f5-476a-8421-e24cd66fef03" providerId="ADAL" clId="{5FF8B76D-CBC0-4E3A-ACD0-E14EAEE387F9}" dt="2019-12-03T14:07:09.368" v="495"/>
        <pc:sldMkLst>
          <pc:docMk/>
          <pc:sldMk cId="504869628" sldId="300"/>
        </pc:sldMkLst>
        <pc:graphicFrameChg chg="mod">
          <ac:chgData name="Sanja Novak" userId="bc2216c5-b7f5-476a-8421-e24cd66fef03" providerId="ADAL" clId="{5FF8B76D-CBC0-4E3A-ACD0-E14EAEE387F9}" dt="2019-12-03T14:07:09.368" v="495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add mod setBg">
        <pc:chgData name="Sanja Novak" userId="bc2216c5-b7f5-476a-8421-e24cd66fef03" providerId="ADAL" clId="{5FF8B76D-CBC0-4E3A-ACD0-E14EAEE387F9}" dt="2019-12-03T14:05:54.196" v="467" actId="122"/>
        <pc:sldMkLst>
          <pc:docMk/>
          <pc:sldMk cId="2564503032" sldId="302"/>
        </pc:sldMkLst>
        <pc:spChg chg="del">
          <ac:chgData name="Sanja Novak" userId="bc2216c5-b7f5-476a-8421-e24cd66fef03" providerId="ADAL" clId="{5FF8B76D-CBC0-4E3A-ACD0-E14EAEE387F9}" dt="2019-12-03T13:45:27.999" v="40" actId="26606"/>
          <ac:spMkLst>
            <pc:docMk/>
            <pc:sldMk cId="2564503032" sldId="302"/>
            <ac:spMk id="2" creationId="{1F3E8BA1-5ECA-4B24-B466-D62D20751912}"/>
          </ac:spMkLst>
        </pc:spChg>
        <pc:spChg chg="del">
          <ac:chgData name="Sanja Novak" userId="bc2216c5-b7f5-476a-8421-e24cd66fef03" providerId="ADAL" clId="{5FF8B76D-CBC0-4E3A-ACD0-E14EAEE387F9}" dt="2019-12-03T13:43:45.753" v="29"/>
          <ac:spMkLst>
            <pc:docMk/>
            <pc:sldMk cId="2564503032" sldId="302"/>
            <ac:spMk id="3" creationId="{4D767F5C-23E8-4CAF-9DB6-4553C41BFF55}"/>
          </ac:spMkLst>
        </pc:spChg>
        <pc:spChg chg="add del mod">
          <ac:chgData name="Sanja Novak" userId="bc2216c5-b7f5-476a-8421-e24cd66fef03" providerId="ADAL" clId="{5FF8B76D-CBC0-4E3A-ACD0-E14EAEE387F9}" dt="2019-12-03T13:45:02.466" v="33"/>
          <ac:spMkLst>
            <pc:docMk/>
            <pc:sldMk cId="2564503032" sldId="302"/>
            <ac:spMk id="5" creationId="{0D2E26BE-409F-438D-90CD-38015CDC8B6B}"/>
          </ac:spMkLst>
        </pc:spChg>
        <pc:spChg chg="add del mod">
          <ac:chgData name="Sanja Novak" userId="bc2216c5-b7f5-476a-8421-e24cd66fef03" providerId="ADAL" clId="{5FF8B76D-CBC0-4E3A-ACD0-E14EAEE387F9}" dt="2019-12-03T13:45:09.282" v="35"/>
          <ac:spMkLst>
            <pc:docMk/>
            <pc:sldMk cId="2564503032" sldId="302"/>
            <ac:spMk id="8" creationId="{1832906A-4C56-4039-9D0B-C9DAB9DC0AC5}"/>
          </ac:spMkLst>
        </pc:spChg>
        <pc:spChg chg="add del mod">
          <ac:chgData name="Sanja Novak" userId="bc2216c5-b7f5-476a-8421-e24cd66fef03" providerId="ADAL" clId="{5FF8B76D-CBC0-4E3A-ACD0-E14EAEE387F9}" dt="2019-12-03T13:45:21.843" v="37"/>
          <ac:spMkLst>
            <pc:docMk/>
            <pc:sldMk cId="2564503032" sldId="302"/>
            <ac:spMk id="11" creationId="{7C031F11-A427-42E8-86CF-552EC7FBE0F7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7" creationId="{32BC26D8-82FB-445E-AA49-62A77D7C1EE0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9" creationId="{CB44330D-EA18-4254-AA95-EB49948539B8}"/>
          </ac:spMkLst>
        </pc:spChg>
        <pc:spChg chg="add del">
          <ac:chgData name="Sanja Novak" userId="bc2216c5-b7f5-476a-8421-e24cd66fef03" providerId="ADAL" clId="{5FF8B76D-CBC0-4E3A-ACD0-E14EAEE387F9}" dt="2019-12-03T13:46:25.576" v="57" actId="26606"/>
          <ac:spMkLst>
            <pc:docMk/>
            <pc:sldMk cId="2564503032" sldId="302"/>
            <ac:spMk id="24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5" creationId="{A9F529C3-C941-49FD-8C67-82F134F64BDB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7" creationId="{20586029-32A0-47E5-9AEC-AE3ABA6B94D0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2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3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4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5" creationId="{C8FA4EA3-D939-41D7-B779-3BDAE0FB9D5E}"/>
          </ac:spMkLst>
        </pc:spChg>
        <pc:spChg chg="add del">
          <ac:chgData name="Sanja Novak" userId="bc2216c5-b7f5-476a-8421-e24cd66fef03" providerId="ADAL" clId="{5FF8B76D-CBC0-4E3A-ACD0-E14EAEE387F9}" dt="2019-12-03T13:46:31.701" v="63" actId="26606"/>
          <ac:spMkLst>
            <pc:docMk/>
            <pc:sldMk cId="2564503032" sldId="302"/>
            <ac:spMk id="37" creationId="{6E33EC3D-1DD7-4956-AB7F-DA58DE132956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39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0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2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3" creationId="{C8FA4EA3-D939-41D7-B779-3BDAE0FB9D5E}"/>
          </ac:spMkLst>
        </pc:spChg>
        <pc:spChg chg="add mod ord">
          <ac:chgData name="Sanja Novak" userId="bc2216c5-b7f5-476a-8421-e24cd66fef03" providerId="ADAL" clId="{5FF8B76D-CBC0-4E3A-ACD0-E14EAEE387F9}" dt="2019-12-03T14:05:54.196" v="467" actId="122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0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2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4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8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0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1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3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4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5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8" creationId="{2DDE3054-7688-403A-8800-8FA4F1B5496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9" creationId="{1C938212-FA12-4FF1-87C8-ACDE99D06F69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0" creationId="{369F152D-E540-4B48-BA11-2ADF043C6111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1" creationId="{0C059F7E-04C4-4C46-9B3E-E5CE267E347D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3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4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5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6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8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9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0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1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6" creationId="{D8B45C0C-1C22-45E0-96AC-EAFF20BAD7A5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8" creationId="{A1A6B414-1D19-4586-8383-0B3BDE0A205F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0" creationId="{8414D3ED-40C9-4391-BEA1-622CE47FB90D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2" creationId="{1F7F5575-FC35-4612-B24D-902BC5577576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7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1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3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08" creationId="{9A42C7B2-7BD6-433A-95AB-5AA4F44B5819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0" creationId="{0ADDB668-2CA4-4D2B-9C34-3487CA330BA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2" creationId="{2568BC19-F052-4108-93E1-6A3D1DEC072F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4" creationId="{D5FD337D-4D6B-4C8B-B6F5-121097E09881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9" creationId="{B3F59054-3394-4D87-8BD0-A28DCD47F1BC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1" creationId="{2FE0ABA9-CAF1-4816-837D-5F28AAA08E0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3" creationId="{BC8B9C14-70F0-4F42-85FF-0DD3D5A585A5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5" creationId="{98DE6C44-43F8-4DE4-AB81-66853FFEA09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7" creationId="{2409529B-9B56-4F10-BE4D-F934DB89E57E}"/>
          </ac:spMkLst>
        </pc:spChg>
        <pc:graphicFrameChg chg="add del mod">
          <ac:chgData name="Sanja Novak" userId="bc2216c5-b7f5-476a-8421-e24cd66fef03" providerId="ADAL" clId="{5FF8B76D-CBC0-4E3A-ACD0-E14EAEE387F9}" dt="2019-12-03T13:45:11.234" v="36" actId="478"/>
          <ac:graphicFrameMkLst>
            <pc:docMk/>
            <pc:sldMk cId="2564503032" sldId="302"/>
            <ac:graphicFrameMk id="9" creationId="{B4AB9696-50F3-4386-8046-135C753B97B1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45.351" v="45" actId="478"/>
          <ac:graphicFrameMkLst>
            <pc:docMk/>
            <pc:sldMk cId="2564503032" sldId="302"/>
            <ac:graphicFrameMk id="14" creationId="{A81D863A-C406-43CF-8FF2-42577CF479AE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0.598" v="47" actId="478"/>
          <ac:graphicFrameMkLst>
            <pc:docMk/>
            <pc:sldMk cId="2564503032" sldId="302"/>
            <ac:graphicFrameMk id="15" creationId="{D9EC3EE8-66B1-4D85-BF38-7E889C3C1A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7.347" v="49" actId="478"/>
          <ac:graphicFrameMkLst>
            <pc:docMk/>
            <pc:sldMk cId="2564503032" sldId="302"/>
            <ac:graphicFrameMk id="16" creationId="{C854D500-4A1B-42C2-A0F5-F28CA93B55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14.435" v="51" actId="478"/>
          <ac:graphicFrameMkLst>
            <pc:docMk/>
            <pc:sldMk cId="2564503032" sldId="302"/>
            <ac:graphicFrameMk id="18" creationId="{AD3E50C0-39A4-4385-AC4C-52829CD35D4B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44.568" v="68" actId="478"/>
          <ac:graphicFrameMkLst>
            <pc:docMk/>
            <pc:sldMk cId="2564503032" sldId="302"/>
            <ac:graphicFrameMk id="21" creationId="{04EF722E-A949-4CA6-AF96-8534E245535B}"/>
          </ac:graphicFrameMkLst>
        </pc:graphicFrameChg>
        <pc:picChg chg="add del mod">
          <ac:chgData name="Sanja Novak" userId="bc2216c5-b7f5-476a-8421-e24cd66fef03" providerId="ADAL" clId="{5FF8B76D-CBC0-4E3A-ACD0-E14EAEE387F9}" dt="2019-12-03T13:44:55.226" v="32" actId="478"/>
          <ac:picMkLst>
            <pc:docMk/>
            <pc:sldMk cId="2564503032" sldId="302"/>
            <ac:picMk id="4" creationId="{2B24932E-8ADA-4FA3-9FF4-6D3310B03A00}"/>
          </ac:picMkLst>
        </pc:picChg>
        <pc:picChg chg="add del mod">
          <ac:chgData name="Sanja Novak" userId="bc2216c5-b7f5-476a-8421-e24cd66fef03" providerId="ADAL" clId="{5FF8B76D-CBC0-4E3A-ACD0-E14EAEE387F9}" dt="2019-12-03T13:45:06.408" v="34" actId="478"/>
          <ac:picMkLst>
            <pc:docMk/>
            <pc:sldMk cId="2564503032" sldId="302"/>
            <ac:picMk id="6" creationId="{8F4472BE-1F45-426D-8CC1-A5AF0497FDFA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12" creationId="{E8C9F361-6054-43A1-BEC6-7C148F38F520}"/>
          </ac:picMkLst>
        </pc:picChg>
        <pc:picChg chg="add del">
          <ac:chgData name="Sanja Novak" userId="bc2216c5-b7f5-476a-8421-e24cd66fef03" providerId="ADAL" clId="{5FF8B76D-CBC0-4E3A-ACD0-E14EAEE387F9}" dt="2019-12-03T13:45:41.280" v="43" actId="478"/>
          <ac:picMkLst>
            <pc:docMk/>
            <pc:sldMk cId="2564503032" sldId="302"/>
            <ac:picMk id="13" creationId="{4B37CFD1-6DDF-4BB8-8D53-B3A46D7BA497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0" creationId="{D6764BAD-2647-4C75-9D11-53B99F7DC6D2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2" creationId="{A4EBF3D6-4E97-44F2-8C98-31E4783CA2D5}"/>
          </ac:picMkLst>
        </pc:picChg>
        <pc:picChg chg="add del mod">
          <ac:chgData name="Sanja Novak" userId="bc2216c5-b7f5-476a-8421-e24cd66fef03" providerId="ADAL" clId="{5FF8B76D-CBC0-4E3A-ACD0-E14EAEE387F9}" dt="2019-12-03T13:47:32.607" v="96" actId="478"/>
          <ac:picMkLst>
            <pc:docMk/>
            <pc:sldMk cId="2564503032" sldId="302"/>
            <ac:picMk id="23" creationId="{C9B39782-DE91-4788-94C1-B41A03D831DE}"/>
          </ac:picMkLst>
        </pc:picChg>
        <pc:cxnChg chg="add del">
          <ac:chgData name="Sanja Novak" userId="bc2216c5-b7f5-476a-8421-e24cd66fef03" providerId="ADAL" clId="{5FF8B76D-CBC0-4E3A-ACD0-E14EAEE387F9}" dt="2019-12-03T13:46:28.435" v="59" actId="26606"/>
          <ac:cxnSpMkLst>
            <pc:docMk/>
            <pc:sldMk cId="2564503032" sldId="302"/>
            <ac:cxnSpMk id="29" creationId="{8C730EAB-A532-4295-A302-FB4B90DB9F5E}"/>
          </ac:cxnSpMkLst>
        </pc:cxnChg>
      </pc:sldChg>
      <pc:sldChg chg="addSp delSp modSp add mod setBg">
        <pc:chgData name="Sanja Novak" userId="bc2216c5-b7f5-476a-8421-e24cd66fef03" providerId="ADAL" clId="{5FF8B76D-CBC0-4E3A-ACD0-E14EAEE387F9}" dt="2019-12-03T14:13:00.141" v="536" actId="1076"/>
        <pc:sldMkLst>
          <pc:docMk/>
          <pc:sldMk cId="4027365678" sldId="303"/>
        </pc:sldMkLst>
        <pc:spChg chg="mod">
          <ac:chgData name="Sanja Novak" userId="bc2216c5-b7f5-476a-8421-e24cd66fef03" providerId="ADAL" clId="{5FF8B76D-CBC0-4E3A-ACD0-E14EAEE387F9}" dt="2019-12-03T14:12:17.127" v="519" actId="1076"/>
          <ac:spMkLst>
            <pc:docMk/>
            <pc:sldMk cId="4027365678" sldId="303"/>
            <ac:spMk id="2" creationId="{797AA2D3-DE90-4643-9D2C-EDCCF83704C6}"/>
          </ac:spMkLst>
        </pc:spChg>
        <pc:spChg chg="del mod">
          <ac:chgData name="Sanja Novak" userId="bc2216c5-b7f5-476a-8421-e24cd66fef03" providerId="ADAL" clId="{5FF8B76D-CBC0-4E3A-ACD0-E14EAEE387F9}" dt="2019-12-03T13:59:46.445" v="305"/>
          <ac:spMkLst>
            <pc:docMk/>
            <pc:sldMk cId="4027365678" sldId="303"/>
            <ac:spMk id="3" creationId="{298BAE4D-0133-4168-8CA9-C9CF8C74CA42}"/>
          </ac:spMkLst>
        </pc:spChg>
        <pc:spChg chg="add mod">
          <ac:chgData name="Sanja Novak" userId="bc2216c5-b7f5-476a-8421-e24cd66fef03" providerId="ADAL" clId="{5FF8B76D-CBC0-4E3A-ACD0-E14EAEE387F9}" dt="2019-12-03T14:13:00.141" v="536" actId="1076"/>
          <ac:spMkLst>
            <pc:docMk/>
            <pc:sldMk cId="4027365678" sldId="303"/>
            <ac:spMk id="11" creationId="{9F1676DF-7985-487E-90F7-54616F2080C0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4" creationId="{6D24BC9E-AC6A-42EE-AFD8-B290720B841F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6" creationId="{0990C621-3B8B-4820-8328-D47EF7CE823C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8" creationId="{C1A2385B-1D2A-4E17-84FA-6CB7F0AAE473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0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5" creationId="{5BA49487-3FDB-4FB7-9D50-2B4F9454DA9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7" creationId="{1C938212-FA12-4FF1-87C8-ACDE99D06F69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9" creationId="{369F152D-E540-4B48-BA11-2ADF043C611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31" creationId="{0C059F7E-04C4-4C46-9B3E-E5CE267E347D}"/>
          </ac:spMkLst>
        </pc:spChg>
        <pc:picChg chg="add del mod">
          <ac:chgData name="Sanja Novak" userId="bc2216c5-b7f5-476a-8421-e24cd66fef03" providerId="ADAL" clId="{5FF8B76D-CBC0-4E3A-ACD0-E14EAEE387F9}" dt="2019-12-03T13:58:01.963" v="273"/>
          <ac:picMkLst>
            <pc:docMk/>
            <pc:sldMk cId="4027365678" sldId="303"/>
            <ac:picMk id="4" creationId="{86AD45F3-77A5-4C66-A4FA-FDCB6CDAEB82}"/>
          </ac:picMkLst>
        </pc:picChg>
        <pc:picChg chg="add del mod">
          <ac:chgData name="Sanja Novak" userId="bc2216c5-b7f5-476a-8421-e24cd66fef03" providerId="ADAL" clId="{5FF8B76D-CBC0-4E3A-ACD0-E14EAEE387F9}" dt="2019-12-03T13:57:59.760" v="270"/>
          <ac:picMkLst>
            <pc:docMk/>
            <pc:sldMk cId="4027365678" sldId="303"/>
            <ac:picMk id="5" creationId="{5029B466-FF33-4BFA-8B1F-D38FEFD4CB80}"/>
          </ac:picMkLst>
        </pc:picChg>
        <pc:picChg chg="add mod ord">
          <ac:chgData name="Sanja Novak" userId="bc2216c5-b7f5-476a-8421-e24cd66fef03" providerId="ADAL" clId="{5FF8B76D-CBC0-4E3A-ACD0-E14EAEE387F9}" dt="2019-12-03T14:11:41.222" v="508" actId="1076"/>
          <ac:picMkLst>
            <pc:docMk/>
            <pc:sldMk cId="4027365678" sldId="303"/>
            <ac:picMk id="6" creationId="{92BDF773-3DCD-4258-98FE-268461F58DDF}"/>
          </ac:picMkLst>
        </pc:picChg>
        <pc:picChg chg="add mod">
          <ac:chgData name="Sanja Novak" userId="bc2216c5-b7f5-476a-8421-e24cd66fef03" providerId="ADAL" clId="{5FF8B76D-CBC0-4E3A-ACD0-E14EAEE387F9}" dt="2019-12-03T14:12:54.735" v="535" actId="1076"/>
          <ac:picMkLst>
            <pc:docMk/>
            <pc:sldMk cId="4027365678" sldId="303"/>
            <ac:picMk id="7" creationId="{A09A87C1-51BC-449C-A1DF-4CFFF3B1EA95}"/>
          </ac:picMkLst>
        </pc:picChg>
        <pc:picChg chg="add mod ord">
          <ac:chgData name="Sanja Novak" userId="bc2216c5-b7f5-476a-8421-e24cd66fef03" providerId="ADAL" clId="{5FF8B76D-CBC0-4E3A-ACD0-E14EAEE387F9}" dt="2019-12-03T14:12:10.784" v="518" actId="1076"/>
          <ac:picMkLst>
            <pc:docMk/>
            <pc:sldMk cId="4027365678" sldId="303"/>
            <ac:picMk id="8" creationId="{1BF1388B-EC34-498B-83FA-F0D27C6F03FC}"/>
          </ac:picMkLst>
        </pc:picChg>
      </pc:sldChg>
      <pc:sldChg chg="addSp delSp modSp add mod setBg">
        <pc:chgData name="Sanja Novak" userId="bc2216c5-b7f5-476a-8421-e24cd66fef03" providerId="ADAL" clId="{5FF8B76D-CBC0-4E3A-ACD0-E14EAEE387F9}" dt="2019-12-03T14:08:50.702" v="498" actId="2711"/>
        <pc:sldMkLst>
          <pc:docMk/>
          <pc:sldMk cId="514864804" sldId="304"/>
        </pc:sldMkLst>
        <pc:spChg chg="mod">
          <ac:chgData name="Sanja Novak" userId="bc2216c5-b7f5-476a-8421-e24cd66fef03" providerId="ADAL" clId="{5FF8B76D-CBC0-4E3A-ACD0-E14EAEE387F9}" dt="2019-12-03T14:08:50.702" v="498" actId="2711"/>
          <ac:spMkLst>
            <pc:docMk/>
            <pc:sldMk cId="514864804" sldId="304"/>
            <ac:spMk id="2" creationId="{6B4D588B-4D69-43A3-8566-FFD718BDE569}"/>
          </ac:spMkLst>
        </pc:spChg>
        <pc:spChg chg="del">
          <ac:chgData name="Sanja Novak" userId="bc2216c5-b7f5-476a-8421-e24cd66fef03" providerId="ADAL" clId="{5FF8B76D-CBC0-4E3A-ACD0-E14EAEE387F9}" dt="2019-12-03T13:58:53.089" v="279"/>
          <ac:spMkLst>
            <pc:docMk/>
            <pc:sldMk cId="514864804" sldId="304"/>
            <ac:spMk id="3" creationId="{6A732C8E-2025-47CA-934F-1019816A36A3}"/>
          </ac:spMkLst>
        </pc:spChg>
        <pc:spChg chg="add del">
          <ac:chgData name="Sanja Novak" userId="bc2216c5-b7f5-476a-8421-e24cd66fef03" providerId="ADAL" clId="{5FF8B76D-CBC0-4E3A-ACD0-E14EAEE387F9}" dt="2019-12-03T13:59:28.165" v="286" actId="26606"/>
          <ac:spMkLst>
            <pc:docMk/>
            <pc:sldMk cId="514864804" sldId="304"/>
            <ac:spMk id="11" creationId="{7383B190-6BFB-422F-B667-06B7B25F096A}"/>
          </ac:spMkLst>
        </pc:spChg>
        <pc:picChg chg="add mod or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4" creationId="{CB889687-7971-4751-9284-9A509D825B07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5" creationId="{C5D30488-3C36-450B-8A57-08B73EA6BFD2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5FF8B76D-CBC0-4E3A-ACD0-E14EAEE387F9}" dt="2019-12-03T13:59:28.165" v="286" actId="26606"/>
          <ac:cxnSpMkLst>
            <pc:docMk/>
            <pc:sldMk cId="514864804" sldId="304"/>
            <ac:cxnSpMk id="13" creationId="{ED28E597-4AF8-4D69-A9AB-A1EDC6156B04}"/>
          </ac:cxnSpMkLst>
        </pc:cxnChg>
      </pc:sldChg>
    </pc:docChg>
  </pc:docChgLst>
  <pc:docChgLst>
    <pc:chgData name="Sanja" userId="bc2216c5-b7f5-476a-8421-e24cd66fef03" providerId="ADAL" clId="{0CCB177A-0CE1-4F72-AC6D-DD3FB53FA8DC}"/>
    <pc:docChg chg="undo custSel addSld modSld">
      <pc:chgData name="Sanja" userId="bc2216c5-b7f5-476a-8421-e24cd66fef03" providerId="ADAL" clId="{0CCB177A-0CE1-4F72-AC6D-DD3FB53FA8DC}" dt="2022-06-29T16:11:51.400" v="1182" actId="20577"/>
      <pc:docMkLst>
        <pc:docMk/>
      </pc:docMkLst>
      <pc:sldChg chg="modSp mod">
        <pc:chgData name="Sanja" userId="bc2216c5-b7f5-476a-8421-e24cd66fef03" providerId="ADAL" clId="{0CCB177A-0CE1-4F72-AC6D-DD3FB53FA8DC}" dt="2022-06-29T15:29:15.619" v="32" actId="27636"/>
        <pc:sldMkLst>
          <pc:docMk/>
          <pc:sldMk cId="747055001" sldId="256"/>
        </pc:sldMkLst>
        <pc:spChg chg="mod">
          <ac:chgData name="Sanja" userId="bc2216c5-b7f5-476a-8421-e24cd66fef03" providerId="ADAL" clId="{0CCB177A-0CE1-4F72-AC6D-DD3FB53FA8DC}" dt="2022-06-29T15:29:15.619" v="32" actId="27636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0CCB177A-0CE1-4F72-AC6D-DD3FB53FA8DC}" dt="2022-06-29T15:30:39.335" v="198" actId="12"/>
        <pc:sldMkLst>
          <pc:docMk/>
          <pc:sldMk cId="596983833" sldId="283"/>
        </pc:sldMkLst>
        <pc:spChg chg="mod">
          <ac:chgData name="Sanja" userId="bc2216c5-b7f5-476a-8421-e24cd66fef03" providerId="ADAL" clId="{0CCB177A-0CE1-4F72-AC6D-DD3FB53FA8DC}" dt="2022-06-29T15:30:39.335" v="198" actId="12"/>
          <ac:spMkLst>
            <pc:docMk/>
            <pc:sldMk cId="596983833" sldId="283"/>
            <ac:spMk id="3" creationId="{0EEFE787-4C4A-489E-83F5-13DC45D96A0B}"/>
          </ac:spMkLst>
        </pc:spChg>
      </pc:sldChg>
      <pc:sldChg chg="modSp mod">
        <pc:chgData name="Sanja" userId="bc2216c5-b7f5-476a-8421-e24cd66fef03" providerId="ADAL" clId="{0CCB177A-0CE1-4F72-AC6D-DD3FB53FA8DC}" dt="2022-06-29T15:42:46.281" v="643" actId="20577"/>
        <pc:sldMkLst>
          <pc:docMk/>
          <pc:sldMk cId="1961805247" sldId="285"/>
        </pc:sldMkLst>
        <pc:spChg chg="mod">
          <ac:chgData name="Sanja" userId="bc2216c5-b7f5-476a-8421-e24cd66fef03" providerId="ADAL" clId="{0CCB177A-0CE1-4F72-AC6D-DD3FB53FA8DC}" dt="2022-06-29T15:42:46.281" v="643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" userId="bc2216c5-b7f5-476a-8421-e24cd66fef03" providerId="ADAL" clId="{0CCB177A-0CE1-4F72-AC6D-DD3FB53FA8DC}" dt="2022-06-29T15:42:32.751" v="636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" userId="bc2216c5-b7f5-476a-8421-e24cd66fef03" providerId="ADAL" clId="{0CCB177A-0CE1-4F72-AC6D-DD3FB53FA8DC}" dt="2022-06-29T15:42:36.377" v="637" actId="14100"/>
          <ac:spMkLst>
            <pc:docMk/>
            <pc:sldMk cId="1961805247" sldId="285"/>
            <ac:spMk id="4" creationId="{C088413B-A6B0-41DB-BEC9-7BE934B1E1BB}"/>
          </ac:spMkLst>
        </pc:spChg>
      </pc:sldChg>
      <pc:sldChg chg="modSp mod">
        <pc:chgData name="Sanja" userId="bc2216c5-b7f5-476a-8421-e24cd66fef03" providerId="ADAL" clId="{0CCB177A-0CE1-4F72-AC6D-DD3FB53FA8DC}" dt="2022-06-29T15:42:56.788" v="644" actId="122"/>
        <pc:sldMkLst>
          <pc:docMk/>
          <pc:sldMk cId="1634975801" sldId="286"/>
        </pc:sldMkLst>
        <pc:spChg chg="mod">
          <ac:chgData name="Sanja" userId="bc2216c5-b7f5-476a-8421-e24cd66fef03" providerId="ADAL" clId="{0CCB177A-0CE1-4F72-AC6D-DD3FB53FA8DC}" dt="2022-06-29T15:42:56.788" v="644" actId="122"/>
          <ac:spMkLst>
            <pc:docMk/>
            <pc:sldMk cId="1634975801" sldId="286"/>
            <ac:spMk id="2" creationId="{17DA1EE5-25E4-4733-BC97-C4C81A161D53}"/>
          </ac:spMkLst>
        </pc:spChg>
      </pc:sldChg>
      <pc:sldChg chg="addSp delSp modSp mod">
        <pc:chgData name="Sanja" userId="bc2216c5-b7f5-476a-8421-e24cd66fef03" providerId="ADAL" clId="{0CCB177A-0CE1-4F72-AC6D-DD3FB53FA8DC}" dt="2022-06-29T15:52:33.553" v="937" actId="14100"/>
        <pc:sldMkLst>
          <pc:docMk/>
          <pc:sldMk cId="632336825" sldId="289"/>
        </pc:sldMkLst>
        <pc:spChg chg="mod">
          <ac:chgData name="Sanja" userId="bc2216c5-b7f5-476a-8421-e24cd66fef03" providerId="ADAL" clId="{0CCB177A-0CE1-4F72-AC6D-DD3FB53FA8DC}" dt="2022-06-29T15:44:12.102" v="723" actId="20577"/>
          <ac:spMkLst>
            <pc:docMk/>
            <pc:sldMk cId="632336825" sldId="289"/>
            <ac:spMk id="2" creationId="{1E2C469B-EA17-443A-9F6D-514290B75963}"/>
          </ac:spMkLst>
        </pc:spChg>
        <pc:spChg chg="mod">
          <ac:chgData name="Sanja" userId="bc2216c5-b7f5-476a-8421-e24cd66fef03" providerId="ADAL" clId="{0CCB177A-0CE1-4F72-AC6D-DD3FB53FA8DC}" dt="2022-06-29T15:44:51.796" v="797" actId="20577"/>
          <ac:spMkLst>
            <pc:docMk/>
            <pc:sldMk cId="632336825" sldId="289"/>
            <ac:spMk id="36" creationId="{019C0BE8-9E24-4386-BD30-3B5ABE26FF50}"/>
          </ac:spMkLst>
        </pc:spChg>
        <pc:picChg chg="add del mod">
          <ac:chgData name="Sanja" userId="bc2216c5-b7f5-476a-8421-e24cd66fef03" providerId="ADAL" clId="{0CCB177A-0CE1-4F72-AC6D-DD3FB53FA8DC}" dt="2022-06-29T15:45:39.783" v="824" actId="21"/>
          <ac:picMkLst>
            <pc:docMk/>
            <pc:sldMk cId="632336825" sldId="289"/>
            <ac:picMk id="3" creationId="{1EB6A5A3-1CF5-4A74-A263-39DEBA498731}"/>
          </ac:picMkLst>
        </pc:picChg>
        <pc:picChg chg="add mod">
          <ac:chgData name="Sanja" userId="bc2216c5-b7f5-476a-8421-e24cd66fef03" providerId="ADAL" clId="{0CCB177A-0CE1-4F72-AC6D-DD3FB53FA8DC}" dt="2022-06-29T15:52:33.553" v="937" actId="14100"/>
          <ac:picMkLst>
            <pc:docMk/>
            <pc:sldMk cId="632336825" sldId="289"/>
            <ac:picMk id="4" creationId="{56DFC66D-2D9E-4925-8DAB-A5F989F4354A}"/>
          </ac:picMkLst>
        </pc:picChg>
      </pc:sldChg>
      <pc:sldChg chg="addSp delSp modSp mod">
        <pc:chgData name="Sanja" userId="bc2216c5-b7f5-476a-8421-e24cd66fef03" providerId="ADAL" clId="{0CCB177A-0CE1-4F72-AC6D-DD3FB53FA8DC}" dt="2022-06-29T15:51:02.233" v="931" actId="1076"/>
        <pc:sldMkLst>
          <pc:docMk/>
          <pc:sldMk cId="2710535532" sldId="290"/>
        </pc:sldMkLst>
        <pc:spChg chg="mod">
          <ac:chgData name="Sanja" userId="bc2216c5-b7f5-476a-8421-e24cd66fef03" providerId="ADAL" clId="{0CCB177A-0CE1-4F72-AC6D-DD3FB53FA8DC}" dt="2022-06-29T15:45:09.828" v="812" actId="20577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5:26.735" v="819" actId="1076"/>
          <ac:spMkLst>
            <pc:docMk/>
            <pc:sldMk cId="2710535532" sldId="290"/>
            <ac:spMk id="8" creationId="{D7EB61C7-BAD8-4EE7-98A3-1FFD532C444D}"/>
          </ac:spMkLst>
        </pc:spChg>
        <pc:picChg chg="del">
          <ac:chgData name="Sanja" userId="bc2216c5-b7f5-476a-8421-e24cd66fef03" providerId="ADAL" clId="{0CCB177A-0CE1-4F72-AC6D-DD3FB53FA8DC}" dt="2022-06-29T15:45:28.784" v="820" actId="478"/>
          <ac:picMkLst>
            <pc:docMk/>
            <pc:sldMk cId="2710535532" sldId="290"/>
            <ac:picMk id="3" creationId="{83D99570-DF9F-4ED2-B0EB-93798B22E6A5}"/>
          </ac:picMkLst>
        </pc:picChg>
        <pc:picChg chg="add del mod">
          <ac:chgData name="Sanja" userId="bc2216c5-b7f5-476a-8421-e24cd66fef03" providerId="ADAL" clId="{0CCB177A-0CE1-4F72-AC6D-DD3FB53FA8DC}" dt="2022-06-29T15:49:02.166" v="920" actId="478"/>
          <ac:picMkLst>
            <pc:docMk/>
            <pc:sldMk cId="2710535532" sldId="290"/>
            <ac:picMk id="4" creationId="{AE6F2448-1D68-443A-B6E1-99309AD82E9E}"/>
          </ac:picMkLst>
        </pc:picChg>
        <pc:picChg chg="add del mod">
          <ac:chgData name="Sanja" userId="bc2216c5-b7f5-476a-8421-e24cd66fef03" providerId="ADAL" clId="{0CCB177A-0CE1-4F72-AC6D-DD3FB53FA8DC}" dt="2022-06-29T15:50:51.583" v="926" actId="478"/>
          <ac:picMkLst>
            <pc:docMk/>
            <pc:sldMk cId="2710535532" sldId="290"/>
            <ac:picMk id="5" creationId="{3120FA68-724E-4CE7-A8D6-44570D2FCCF9}"/>
          </ac:picMkLst>
        </pc:picChg>
        <pc:picChg chg="add mod">
          <ac:chgData name="Sanja" userId="bc2216c5-b7f5-476a-8421-e24cd66fef03" providerId="ADAL" clId="{0CCB177A-0CE1-4F72-AC6D-DD3FB53FA8DC}" dt="2022-06-29T15:51:02.233" v="931" actId="1076"/>
          <ac:picMkLst>
            <pc:docMk/>
            <pc:sldMk cId="2710535532" sldId="290"/>
            <ac:picMk id="6" creationId="{FA07A4CC-B9DA-4C20-9D1A-B5CA9F5D3581}"/>
          </ac:picMkLst>
        </pc:picChg>
      </pc:sldChg>
      <pc:sldChg chg="modSp mod">
        <pc:chgData name="Sanja" userId="bc2216c5-b7f5-476a-8421-e24cd66fef03" providerId="ADAL" clId="{0CCB177A-0CE1-4F72-AC6D-DD3FB53FA8DC}" dt="2022-06-29T15:53:29.140" v="943"/>
        <pc:sldMkLst>
          <pc:docMk/>
          <pc:sldMk cId="284636925" sldId="291"/>
        </pc:sldMkLst>
        <pc:graphicFrameChg chg="mod">
          <ac:chgData name="Sanja" userId="bc2216c5-b7f5-476a-8421-e24cd66fef03" providerId="ADAL" clId="{0CCB177A-0CE1-4F72-AC6D-DD3FB53FA8DC}" dt="2022-06-29T15:53:29.140" v="943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05:52.543" v="1122" actId="20577"/>
        <pc:sldMkLst>
          <pc:docMk/>
          <pc:sldMk cId="3259766812" sldId="298"/>
        </pc:sldMkLst>
        <pc:spChg chg="mo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2" creationId="{2393AF69-C94B-46A2-8100-B63B3F938FD8}"/>
          </ac:spMkLst>
        </pc:spChg>
        <pc:spChg chg="mod">
          <ac:chgData name="Sanja" userId="bc2216c5-b7f5-476a-8421-e24cd66fef03" providerId="ADAL" clId="{0CCB177A-0CE1-4F72-AC6D-DD3FB53FA8DC}" dt="2022-06-29T16:05:52.543" v="1122" actId="20577"/>
          <ac:spMkLst>
            <pc:docMk/>
            <pc:sldMk cId="3259766812" sldId="298"/>
            <ac:spMk id="3" creationId="{408BB285-9D16-4F28-B5E1-F3184CBA89D8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4" creationId="{F13C74B1-5B17-4795-BED0-7140497B445A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6" creationId="{D4974D33-8DC5-464E-8C6D-BE58F0669C17}"/>
          </ac:spMkLst>
        </pc:spChg>
        <pc:picChg chg="del">
          <ac:chgData name="Sanja" userId="bc2216c5-b7f5-476a-8421-e24cd66fef03" providerId="ADAL" clId="{0CCB177A-0CE1-4F72-AC6D-DD3FB53FA8DC}" dt="2022-06-29T16:05:31.901" v="1112" actId="478"/>
          <ac:picMkLst>
            <pc:docMk/>
            <pc:sldMk cId="3259766812" sldId="298"/>
            <ac:picMk id="4" creationId="{CE4CA503-4D2F-4553-A167-BFAFE40B875F}"/>
          </ac:picMkLst>
        </pc:picChg>
        <pc:picChg chg="add mod">
          <ac:chgData name="Sanja" userId="bc2216c5-b7f5-476a-8421-e24cd66fef03" providerId="ADAL" clId="{0CCB177A-0CE1-4F72-AC6D-DD3FB53FA8DC}" dt="2022-06-29T16:05:35.090" v="1114" actId="26606"/>
          <ac:picMkLst>
            <pc:docMk/>
            <pc:sldMk cId="3259766812" sldId="298"/>
            <ac:picMk id="5" creationId="{EBBA3A7A-7E9E-4B97-A1A0-DB7C464C0DBC}"/>
          </ac:picMkLst>
        </pc:picChg>
        <pc:cxnChg chg="del">
          <ac:chgData name="Sanja" userId="bc2216c5-b7f5-476a-8421-e24cd66fef03" providerId="ADAL" clId="{0CCB177A-0CE1-4F72-AC6D-DD3FB53FA8DC}" dt="2022-06-29T16:05:35.090" v="1114" actId="26606"/>
          <ac:cxnSpMkLst>
            <pc:docMk/>
            <pc:sldMk cId="3259766812" sldId="298"/>
            <ac:cxnSpMk id="9" creationId="{A7F400EE-A8A5-48AF-B4D6-291B52C6F0B0}"/>
          </ac:cxnSpMkLst>
        </pc:cxnChg>
      </pc:sldChg>
      <pc:sldChg chg="modSp mod">
        <pc:chgData name="Sanja" userId="bc2216c5-b7f5-476a-8421-e24cd66fef03" providerId="ADAL" clId="{0CCB177A-0CE1-4F72-AC6D-DD3FB53FA8DC}" dt="2022-06-29T16:00:55.021" v="1086" actId="20577"/>
        <pc:sldMkLst>
          <pc:docMk/>
          <pc:sldMk cId="584941597" sldId="299"/>
        </pc:sldMkLst>
        <pc:spChg chg="mod">
          <ac:chgData name="Sanja" userId="bc2216c5-b7f5-476a-8421-e24cd66fef03" providerId="ADAL" clId="{0CCB177A-0CE1-4F72-AC6D-DD3FB53FA8DC}" dt="2022-06-29T16:00:55.021" v="1086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" userId="bc2216c5-b7f5-476a-8421-e24cd66fef03" providerId="ADAL" clId="{0CCB177A-0CE1-4F72-AC6D-DD3FB53FA8DC}" dt="2022-06-29T16:11:51.400" v="1182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0CCB177A-0CE1-4F72-AC6D-DD3FB53FA8DC}" dt="2022-06-29T16:11:51.400" v="1182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07:14.785" v="1127" actId="1076"/>
        <pc:sldMkLst>
          <pc:docMk/>
          <pc:sldMk cId="2564503032" sldId="302"/>
        </pc:sldMkLst>
        <pc:spChg chg="mod">
          <ac:chgData name="Sanja" userId="bc2216c5-b7f5-476a-8421-e24cd66fef03" providerId="ADAL" clId="{0CCB177A-0CE1-4F72-AC6D-DD3FB53FA8DC}" dt="2022-06-29T16:04:37.286" v="1109" actId="27636"/>
          <ac:spMkLst>
            <pc:docMk/>
            <pc:sldMk cId="2564503032" sldId="302"/>
            <ac:spMk id="45" creationId="{E9C9F6EE-EF91-4381-BD88-BAAF07685804}"/>
          </ac:spMkLst>
        </pc:spChg>
        <pc:picChg chg="add mod">
          <ac:chgData name="Sanja" userId="bc2216c5-b7f5-476a-8421-e24cd66fef03" providerId="ADAL" clId="{0CCB177A-0CE1-4F72-AC6D-DD3FB53FA8DC}" dt="2022-06-29T16:07:14.785" v="1127" actId="1076"/>
          <ac:picMkLst>
            <pc:docMk/>
            <pc:sldMk cId="2564503032" sldId="302"/>
            <ac:picMk id="2" creationId="{4EE5D24B-1A7B-4137-BC18-A84D6E177046}"/>
          </ac:picMkLst>
        </pc:picChg>
        <pc:picChg chg="del">
          <ac:chgData name="Sanja" userId="bc2216c5-b7f5-476a-8421-e24cd66fef03" providerId="ADAL" clId="{0CCB177A-0CE1-4F72-AC6D-DD3FB53FA8DC}" dt="2022-06-29T16:04:42.452" v="1110" actId="478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" userId="bc2216c5-b7f5-476a-8421-e24cd66fef03" providerId="ADAL" clId="{0CCB177A-0CE1-4F72-AC6D-DD3FB53FA8DC}" dt="2022-06-29T16:08:57.982" v="1147" actId="1076"/>
        <pc:sldMkLst>
          <pc:docMk/>
          <pc:sldMk cId="4027365678" sldId="303"/>
        </pc:sldMkLst>
        <pc:spChg chg="mod">
          <ac:chgData name="Sanja" userId="bc2216c5-b7f5-476a-8421-e24cd66fef03" providerId="ADAL" clId="{0CCB177A-0CE1-4F72-AC6D-DD3FB53FA8DC}" dt="2022-06-29T16:08:49.885" v="1146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0CCB177A-0CE1-4F72-AC6D-DD3FB53FA8DC}" dt="2022-06-29T16:08:18.490" v="1140" actId="27636"/>
          <ac:spMkLst>
            <pc:docMk/>
            <pc:sldMk cId="4027365678" sldId="303"/>
            <ac:spMk id="11" creationId="{9F1676DF-7985-487E-90F7-54616F2080C0}"/>
          </ac:spMkLst>
        </pc:spChg>
        <pc:picChg chg="del">
          <ac:chgData name="Sanja" userId="bc2216c5-b7f5-476a-8421-e24cd66fef03" providerId="ADAL" clId="{0CCB177A-0CE1-4F72-AC6D-DD3FB53FA8DC}" dt="2022-06-29T15:54:34.077" v="948" actId="478"/>
          <ac:picMkLst>
            <pc:docMk/>
            <pc:sldMk cId="4027365678" sldId="303"/>
            <ac:picMk id="3" creationId="{82C62CAE-6C30-46EF-B790-E2872967774A}"/>
          </ac:picMkLst>
        </pc:picChg>
        <pc:picChg chg="add mod">
          <ac:chgData name="Sanja" userId="bc2216c5-b7f5-476a-8421-e24cd66fef03" providerId="ADAL" clId="{0CCB177A-0CE1-4F72-AC6D-DD3FB53FA8DC}" dt="2022-06-29T16:08:57.982" v="1147" actId="1076"/>
          <ac:picMkLst>
            <pc:docMk/>
            <pc:sldMk cId="4027365678" sldId="303"/>
            <ac:picMk id="4" creationId="{B1900B16-BA26-4A3D-A641-5F9D0011810C}"/>
          </ac:picMkLst>
        </pc:picChg>
        <pc:picChg chg="add mod">
          <ac:chgData name="Sanja" userId="bc2216c5-b7f5-476a-8421-e24cd66fef03" providerId="ADAL" clId="{0CCB177A-0CE1-4F72-AC6D-DD3FB53FA8DC}" dt="2022-06-29T15:55:20.260" v="953" actId="1076"/>
          <ac:picMkLst>
            <pc:docMk/>
            <pc:sldMk cId="4027365678" sldId="303"/>
            <ac:picMk id="5" creationId="{3692522F-126D-456F-8453-8D7681D60EE1}"/>
          </ac:picMkLst>
        </pc:picChg>
        <pc:picChg chg="del">
          <ac:chgData name="Sanja" userId="bc2216c5-b7f5-476a-8421-e24cd66fef03" providerId="ADAL" clId="{0CCB177A-0CE1-4F72-AC6D-DD3FB53FA8DC}" dt="2022-06-29T15:55:16.322" v="952" actId="478"/>
          <ac:picMkLst>
            <pc:docMk/>
            <pc:sldMk cId="4027365678" sldId="303"/>
            <ac:picMk id="1026" creationId="{113886A8-6AD2-4082-AC62-F564FF1D3C89}"/>
          </ac:picMkLst>
        </pc:picChg>
        <pc:picChg chg="del">
          <ac:chgData name="Sanja" userId="bc2216c5-b7f5-476a-8421-e24cd66fef03" providerId="ADAL" clId="{0CCB177A-0CE1-4F72-AC6D-DD3FB53FA8DC}" dt="2022-06-29T15:54:27.916" v="945" actId="478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">
        <pc:chgData name="Sanja" userId="bc2216c5-b7f5-476a-8421-e24cd66fef03" providerId="ADAL" clId="{0CCB177A-0CE1-4F72-AC6D-DD3FB53FA8DC}" dt="2022-06-29T15:45:50.507" v="827" actId="1076"/>
        <pc:sldMkLst>
          <pc:docMk/>
          <pc:sldMk cId="1200707023" sldId="306"/>
        </pc:sldMkLst>
        <pc:spChg chg="mod">
          <ac:chgData name="Sanja" userId="bc2216c5-b7f5-476a-8421-e24cd66fef03" providerId="ADAL" clId="{0CCB177A-0CE1-4F72-AC6D-DD3FB53FA8DC}" dt="2022-06-29T15:43:24.607" v="668" actId="20577"/>
          <ac:spMkLst>
            <pc:docMk/>
            <pc:sldMk cId="1200707023" sldId="306"/>
            <ac:spMk id="2" creationId="{F09F08B7-7AF0-4862-87E8-ECDAC988C016}"/>
          </ac:spMkLst>
        </pc:spChg>
        <pc:spChg chg="mod">
          <ac:chgData name="Sanja" userId="bc2216c5-b7f5-476a-8421-e24cd66fef03" providerId="ADAL" clId="{0CCB177A-0CE1-4F72-AC6D-DD3FB53FA8DC}" dt="2022-06-29T15:43:54.959" v="707" actId="14100"/>
          <ac:spMkLst>
            <pc:docMk/>
            <pc:sldMk cId="1200707023" sldId="306"/>
            <ac:spMk id="8" creationId="{FEC9B4A0-6F5C-4EC0-AABC-151BEEB8841D}"/>
          </ac:spMkLst>
        </pc:spChg>
        <pc:picChg chg="add mod">
          <ac:chgData name="Sanja" userId="bc2216c5-b7f5-476a-8421-e24cd66fef03" providerId="ADAL" clId="{0CCB177A-0CE1-4F72-AC6D-DD3FB53FA8DC}" dt="2022-06-29T15:45:50.507" v="827" actId="1076"/>
          <ac:picMkLst>
            <pc:docMk/>
            <pc:sldMk cId="1200707023" sldId="306"/>
            <ac:picMk id="3" creationId="{A6F059FD-5864-4619-B3EA-9341D43B4141}"/>
          </ac:picMkLst>
        </pc:picChg>
        <pc:picChg chg="del">
          <ac:chgData name="Sanja" userId="bc2216c5-b7f5-476a-8421-e24cd66fef03" providerId="ADAL" clId="{0CCB177A-0CE1-4F72-AC6D-DD3FB53FA8DC}" dt="2022-06-29T15:43:57.525" v="708" actId="478"/>
          <ac:picMkLst>
            <pc:docMk/>
            <pc:sldMk cId="1200707023" sldId="306"/>
            <ac:picMk id="1028" creationId="{3D4B267F-903D-4071-913C-7D4AD2EBC506}"/>
          </ac:picMkLst>
        </pc:picChg>
      </pc:sldChg>
      <pc:sldChg chg="modSp mod">
        <pc:chgData name="Sanja" userId="bc2216c5-b7f5-476a-8421-e24cd66fef03" providerId="ADAL" clId="{0CCB177A-0CE1-4F72-AC6D-DD3FB53FA8DC}" dt="2022-06-29T15:36:38.112" v="429" actId="14100"/>
        <pc:sldMkLst>
          <pc:docMk/>
          <pc:sldMk cId="3677203540" sldId="312"/>
        </pc:sldMkLst>
        <pc:spChg chg="mod">
          <ac:chgData name="Sanja" userId="bc2216c5-b7f5-476a-8421-e24cd66fef03" providerId="ADAL" clId="{0CCB177A-0CE1-4F72-AC6D-DD3FB53FA8DC}" dt="2022-06-29T15:35:34.466" v="407" actId="20577"/>
          <ac:spMkLst>
            <pc:docMk/>
            <pc:sldMk cId="3677203540" sldId="312"/>
            <ac:spMk id="2" creationId="{716686BF-9989-40CF-8330-241FCDA9144C}"/>
          </ac:spMkLst>
        </pc:spChg>
        <pc:spChg chg="mod">
          <ac:chgData name="Sanja" userId="bc2216c5-b7f5-476a-8421-e24cd66fef03" providerId="ADAL" clId="{0CCB177A-0CE1-4F72-AC6D-DD3FB53FA8DC}" dt="2022-06-29T15:36:38.112" v="429" actId="14100"/>
          <ac:spMkLst>
            <pc:docMk/>
            <pc:sldMk cId="3677203540" sldId="312"/>
            <ac:spMk id="3" creationId="{EC0A1B4D-124C-4CFA-AC60-1B0BC78BBB5E}"/>
          </ac:spMkLst>
        </pc:spChg>
        <pc:graphicFrameChg chg="mod">
          <ac:chgData name="Sanja" userId="bc2216c5-b7f5-476a-8421-e24cd66fef03" providerId="ADAL" clId="{0CCB177A-0CE1-4F72-AC6D-DD3FB53FA8DC}" dt="2022-06-29T15:35:10.429" v="38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  <pc:sldChg chg="addSp delSp modSp add mod">
        <pc:chgData name="Sanja" userId="bc2216c5-b7f5-476a-8421-e24cd66fef03" providerId="ADAL" clId="{0CCB177A-0CE1-4F72-AC6D-DD3FB53FA8DC}" dt="2022-06-29T15:48:10.219" v="916" actId="1076"/>
        <pc:sldMkLst>
          <pc:docMk/>
          <pc:sldMk cId="4207849641" sldId="313"/>
        </pc:sldMkLst>
        <pc:spChg chg="mod">
          <ac:chgData name="Sanja" userId="bc2216c5-b7f5-476a-8421-e24cd66fef03" providerId="ADAL" clId="{0CCB177A-0CE1-4F72-AC6D-DD3FB53FA8DC}" dt="2022-06-29T15:46:21.918" v="840" actId="20577"/>
          <ac:spMkLst>
            <pc:docMk/>
            <pc:sldMk cId="4207849641" sldId="313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8:07.025" v="915" actId="14100"/>
          <ac:spMkLst>
            <pc:docMk/>
            <pc:sldMk cId="4207849641" sldId="313"/>
            <ac:spMk id="8" creationId="{D7EB61C7-BAD8-4EE7-98A3-1FFD532C444D}"/>
          </ac:spMkLst>
        </pc:spChg>
        <pc:picChg chg="add del mod">
          <ac:chgData name="Sanja" userId="bc2216c5-b7f5-476a-8421-e24cd66fef03" providerId="ADAL" clId="{0CCB177A-0CE1-4F72-AC6D-DD3FB53FA8DC}" dt="2022-06-29T15:47:31.994" v="908" actId="478"/>
          <ac:picMkLst>
            <pc:docMk/>
            <pc:sldMk cId="4207849641" sldId="313"/>
            <ac:picMk id="3" creationId="{0A522C68-B512-41D2-B7E0-8B1CC47D9C3C}"/>
          </ac:picMkLst>
        </pc:picChg>
        <pc:picChg chg="add mod">
          <ac:chgData name="Sanja" userId="bc2216c5-b7f5-476a-8421-e24cd66fef03" providerId="ADAL" clId="{0CCB177A-0CE1-4F72-AC6D-DD3FB53FA8DC}" dt="2022-06-29T15:48:10.219" v="916" actId="1076"/>
          <ac:picMkLst>
            <pc:docMk/>
            <pc:sldMk cId="4207849641" sldId="313"/>
            <ac:picMk id="4" creationId="{09D57AF0-AF6E-4AE1-AFC7-ADED2C474A73}"/>
          </ac:picMkLst>
        </pc:picChg>
      </pc:sldChg>
    </pc:docChg>
  </pc:docChgLst>
  <pc:docChgLst>
    <pc:chgData name="Sanja Novak" userId="bc2216c5-b7f5-476a-8421-e24cd66fef03" providerId="ADAL" clId="{012F31E1-A2D8-374F-94DD-6DEE9B71100C}"/>
    <pc:docChg chg="custSel modSld">
      <pc:chgData name="Sanja Novak" userId="bc2216c5-b7f5-476a-8421-e24cd66fef03" providerId="ADAL" clId="{012F31E1-A2D8-374F-94DD-6DEE9B71100C}" dt="2022-07-15T07:06:35.843" v="2" actId="20577"/>
      <pc:docMkLst>
        <pc:docMk/>
      </pc:docMkLst>
      <pc:sldChg chg="modSp">
        <pc:chgData name="Sanja Novak" userId="bc2216c5-b7f5-476a-8421-e24cd66fef03" providerId="ADAL" clId="{012F31E1-A2D8-374F-94DD-6DEE9B71100C}" dt="2022-07-15T07:06:35.843" v="2" actId="20577"/>
        <pc:sldMkLst>
          <pc:docMk/>
          <pc:sldMk cId="3677203540" sldId="312"/>
        </pc:sldMkLst>
        <pc:graphicFrameChg chg="modGraphic">
          <ac:chgData name="Sanja Novak" userId="bc2216c5-b7f5-476a-8421-e24cd66fef03" providerId="ADAL" clId="{012F31E1-A2D8-374F-94DD-6DEE9B71100C}" dt="2022-07-15T07:06:35.843" v="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</pc:docChg>
  </pc:docChgLst>
  <pc:docChgLst>
    <pc:chgData name="Sanja" userId="bc2216c5-b7f5-476a-8421-e24cd66fef03" providerId="ADAL" clId="{69013655-9D67-452B-84BE-F7F1F5B2AD36}"/>
    <pc:docChg chg="undo custSel addSld delSld modSld">
      <pc:chgData name="Sanja" userId="bc2216c5-b7f5-476a-8421-e24cd66fef03" providerId="ADAL" clId="{69013655-9D67-452B-84BE-F7F1F5B2AD36}" dt="2022-06-30T06:59:55.488" v="775" actId="20577"/>
      <pc:docMkLst>
        <pc:docMk/>
      </pc:docMkLst>
      <pc:sldChg chg="modSp mod">
        <pc:chgData name="Sanja" userId="bc2216c5-b7f5-476a-8421-e24cd66fef03" providerId="ADAL" clId="{69013655-9D67-452B-84BE-F7F1F5B2AD36}" dt="2022-06-29T16:15:15.593" v="30" actId="20577"/>
        <pc:sldMkLst>
          <pc:docMk/>
          <pc:sldMk cId="747055001" sldId="256"/>
        </pc:sldMkLst>
        <pc:spChg chg="mod">
          <ac:chgData name="Sanja" userId="bc2216c5-b7f5-476a-8421-e24cd66fef03" providerId="ADAL" clId="{69013655-9D67-452B-84BE-F7F1F5B2AD36}" dt="2022-06-29T16:15:15.593" v="30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69013655-9D67-452B-84BE-F7F1F5B2AD36}" dt="2022-06-30T06:59:55.488" v="775" actId="20577"/>
        <pc:sldMkLst>
          <pc:docMk/>
          <pc:sldMk cId="632336825" sldId="289"/>
        </pc:sldMkLst>
        <pc:spChg chg="mod">
          <ac:chgData name="Sanja" userId="bc2216c5-b7f5-476a-8421-e24cd66fef03" providerId="ADAL" clId="{69013655-9D67-452B-84BE-F7F1F5B2AD36}" dt="2022-06-30T06:59:55.488" v="775" actId="20577"/>
          <ac:spMkLst>
            <pc:docMk/>
            <pc:sldMk cId="632336825" sldId="289"/>
            <ac:spMk id="36" creationId="{019C0BE8-9E24-4386-BD30-3B5ABE26FF50}"/>
          </ac:spMkLst>
        </pc:spChg>
      </pc:sldChg>
      <pc:sldChg chg="modSp mod">
        <pc:chgData name="Sanja" userId="bc2216c5-b7f5-476a-8421-e24cd66fef03" providerId="ADAL" clId="{69013655-9D67-452B-84BE-F7F1F5B2AD36}" dt="2022-06-30T05:51:48.609" v="734" actId="20577"/>
        <pc:sldMkLst>
          <pc:docMk/>
          <pc:sldMk cId="3259766812" sldId="298"/>
        </pc:sldMkLst>
        <pc:spChg chg="mod">
          <ac:chgData name="Sanja" userId="bc2216c5-b7f5-476a-8421-e24cd66fef03" providerId="ADAL" clId="{69013655-9D67-452B-84BE-F7F1F5B2AD36}" dt="2022-06-30T05:51:48.609" v="734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" userId="bc2216c5-b7f5-476a-8421-e24cd66fef03" providerId="ADAL" clId="{69013655-9D67-452B-84BE-F7F1F5B2AD36}" dt="2022-06-29T16:38:54.095" v="302" actId="20577"/>
        <pc:sldMkLst>
          <pc:docMk/>
          <pc:sldMk cId="584941597" sldId="299"/>
        </pc:sldMkLst>
        <pc:spChg chg="mod">
          <ac:chgData name="Sanja" userId="bc2216c5-b7f5-476a-8421-e24cd66fef03" providerId="ADAL" clId="{69013655-9D67-452B-84BE-F7F1F5B2AD36}" dt="2022-06-29T16:38:54.095" v="302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del">
        <pc:chgData name="Sanja" userId="bc2216c5-b7f5-476a-8421-e24cd66fef03" providerId="ADAL" clId="{69013655-9D67-452B-84BE-F7F1F5B2AD36}" dt="2022-06-30T06:38:47.818" v="768" actId="47"/>
        <pc:sldMkLst>
          <pc:docMk/>
          <pc:sldMk cId="2971201646" sldId="301"/>
        </pc:sldMkLst>
      </pc:sldChg>
      <pc:sldChg chg="addSp delSp modSp mod">
        <pc:chgData name="Sanja" userId="bc2216c5-b7f5-476a-8421-e24cd66fef03" providerId="ADAL" clId="{69013655-9D67-452B-84BE-F7F1F5B2AD36}" dt="2022-06-29T16:26:41.973" v="165" actId="1076"/>
        <pc:sldMkLst>
          <pc:docMk/>
          <pc:sldMk cId="2564503032" sldId="302"/>
        </pc:sldMkLst>
        <pc:spChg chg="add mod">
          <ac:chgData name="Sanja" userId="bc2216c5-b7f5-476a-8421-e24cd66fef03" providerId="ADAL" clId="{69013655-9D67-452B-84BE-F7F1F5B2AD36}" dt="2022-06-29T16:24:04.649" v="147" actId="14100"/>
          <ac:spMkLst>
            <pc:docMk/>
            <pc:sldMk cId="2564503032" sldId="302"/>
            <ac:spMk id="6" creationId="{F93B23B7-8C3D-4492-80CD-7414A3BE8B8E}"/>
          </ac:spMkLst>
        </pc:spChg>
        <pc:spChg chg="mod">
          <ac:chgData name="Sanja" userId="bc2216c5-b7f5-476a-8421-e24cd66fef03" providerId="ADAL" clId="{69013655-9D67-452B-84BE-F7F1F5B2AD36}" dt="2022-06-29T16:23:05.421" v="127" actId="27636"/>
          <ac:spMkLst>
            <pc:docMk/>
            <pc:sldMk cId="2564503032" sldId="302"/>
            <ac:spMk id="45" creationId="{E9C9F6EE-EF91-4381-BD88-BAAF07685804}"/>
          </ac:spMkLst>
        </pc:spChg>
        <pc:picChg chg="del">
          <ac:chgData name="Sanja" userId="bc2216c5-b7f5-476a-8421-e24cd66fef03" providerId="ADAL" clId="{69013655-9D67-452B-84BE-F7F1F5B2AD36}" dt="2022-06-29T16:23:00.430" v="125" actId="478"/>
          <ac:picMkLst>
            <pc:docMk/>
            <pc:sldMk cId="2564503032" sldId="302"/>
            <ac:picMk id="2" creationId="{4EE5D24B-1A7B-4137-BC18-A84D6E177046}"/>
          </ac:picMkLst>
        </pc:picChg>
        <pc:picChg chg="add mod">
          <ac:chgData name="Sanja" userId="bc2216c5-b7f5-476a-8421-e24cd66fef03" providerId="ADAL" clId="{69013655-9D67-452B-84BE-F7F1F5B2AD36}" dt="2022-06-29T16:26:10.626" v="160" actId="14100"/>
          <ac:picMkLst>
            <pc:docMk/>
            <pc:sldMk cId="2564503032" sldId="302"/>
            <ac:picMk id="4" creationId="{92FC3A55-5F96-44C7-83C2-5FB517FA03AB}"/>
          </ac:picMkLst>
        </pc:picChg>
        <pc:picChg chg="add mod">
          <ac:chgData name="Sanja" userId="bc2216c5-b7f5-476a-8421-e24cd66fef03" providerId="ADAL" clId="{69013655-9D67-452B-84BE-F7F1F5B2AD36}" dt="2022-06-29T16:26:07.170" v="159" actId="14100"/>
          <ac:picMkLst>
            <pc:docMk/>
            <pc:sldMk cId="2564503032" sldId="302"/>
            <ac:picMk id="5" creationId="{FF5B5F39-58BB-48CE-A6EC-7A83EBE07CB7}"/>
          </ac:picMkLst>
        </pc:picChg>
        <pc:picChg chg="add mod">
          <ac:chgData name="Sanja" userId="bc2216c5-b7f5-476a-8421-e24cd66fef03" providerId="ADAL" clId="{69013655-9D67-452B-84BE-F7F1F5B2AD36}" dt="2022-06-29T16:26:41.973" v="165" actId="1076"/>
          <ac:picMkLst>
            <pc:docMk/>
            <pc:sldMk cId="2564503032" sldId="302"/>
            <ac:picMk id="7" creationId="{78A35251-58AC-48D2-8345-1765C1346D9B}"/>
          </ac:picMkLst>
        </pc:picChg>
      </pc:sldChg>
      <pc:sldChg chg="addSp delSp modSp mod">
        <pc:chgData name="Sanja" userId="bc2216c5-b7f5-476a-8421-e24cd66fef03" providerId="ADAL" clId="{69013655-9D67-452B-84BE-F7F1F5B2AD36}" dt="2022-06-29T16:31:14.430" v="208" actId="20577"/>
        <pc:sldMkLst>
          <pc:docMk/>
          <pc:sldMk cId="4027365678" sldId="303"/>
        </pc:sldMkLst>
        <pc:spChg chg="mod">
          <ac:chgData name="Sanja" userId="bc2216c5-b7f5-476a-8421-e24cd66fef03" providerId="ADAL" clId="{69013655-9D67-452B-84BE-F7F1F5B2AD36}" dt="2022-06-29T16:31:14.430" v="208" actId="20577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69013655-9D67-452B-84BE-F7F1F5B2AD36}" dt="2022-06-29T16:27:57.120" v="180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" userId="bc2216c5-b7f5-476a-8421-e24cd66fef03" providerId="ADAL" clId="{69013655-9D67-452B-84BE-F7F1F5B2AD36}" dt="2022-06-29T16:28:23.275" v="185" actId="1076"/>
          <ac:picMkLst>
            <pc:docMk/>
            <pc:sldMk cId="4027365678" sldId="303"/>
            <ac:picMk id="3" creationId="{F6C7F204-6EAF-4572-A82E-F9EFF26E71C4}"/>
          </ac:picMkLst>
        </pc:picChg>
        <pc:picChg chg="del">
          <ac:chgData name="Sanja" userId="bc2216c5-b7f5-476a-8421-e24cd66fef03" providerId="ADAL" clId="{69013655-9D67-452B-84BE-F7F1F5B2AD36}" dt="2022-06-29T16:28:17.310" v="182" actId="478"/>
          <ac:picMkLst>
            <pc:docMk/>
            <pc:sldMk cId="4027365678" sldId="303"/>
            <ac:picMk id="4" creationId="{B1900B16-BA26-4A3D-A641-5F9D0011810C}"/>
          </ac:picMkLst>
        </pc:picChg>
        <pc:picChg chg="del">
          <ac:chgData name="Sanja" userId="bc2216c5-b7f5-476a-8421-e24cd66fef03" providerId="ADAL" clId="{69013655-9D67-452B-84BE-F7F1F5B2AD36}" dt="2022-06-29T16:28:16.609" v="181" actId="478"/>
          <ac:picMkLst>
            <pc:docMk/>
            <pc:sldMk cId="4027365678" sldId="303"/>
            <ac:picMk id="5" creationId="{3692522F-126D-456F-8453-8D7681D60EE1}"/>
          </ac:picMkLst>
        </pc:picChg>
        <pc:picChg chg="add mod">
          <ac:chgData name="Sanja" userId="bc2216c5-b7f5-476a-8421-e24cd66fef03" providerId="ADAL" clId="{69013655-9D67-452B-84BE-F7F1F5B2AD36}" dt="2022-06-29T16:31:02.294" v="206" actId="1076"/>
          <ac:picMkLst>
            <pc:docMk/>
            <pc:sldMk cId="4027365678" sldId="303"/>
            <ac:picMk id="6" creationId="{E1F7D07A-874C-40BC-8454-98DB0E84CDF1}"/>
          </ac:picMkLst>
        </pc:picChg>
        <pc:picChg chg="add mod">
          <ac:chgData name="Sanja" userId="bc2216c5-b7f5-476a-8421-e24cd66fef03" providerId="ADAL" clId="{69013655-9D67-452B-84BE-F7F1F5B2AD36}" dt="2022-06-29T16:31:00.028" v="205" actId="14100"/>
          <ac:picMkLst>
            <pc:docMk/>
            <pc:sldMk cId="4027365678" sldId="303"/>
            <ac:picMk id="7" creationId="{EAABAE51-862F-456F-BABD-CD9676EFD9CA}"/>
          </ac:picMkLst>
        </pc:picChg>
      </pc:sldChg>
      <pc:sldChg chg="addSp delSp modSp del mod">
        <pc:chgData name="Sanja" userId="bc2216c5-b7f5-476a-8421-e24cd66fef03" providerId="ADAL" clId="{69013655-9D67-452B-84BE-F7F1F5B2AD36}" dt="2022-06-29T16:23:47.185" v="142" actId="47"/>
        <pc:sldMkLst>
          <pc:docMk/>
          <pc:sldMk cId="514864804" sldId="304"/>
        </pc:sldMkLst>
        <pc:spChg chg="mod">
          <ac:chgData name="Sanja" userId="bc2216c5-b7f5-476a-8421-e24cd66fef03" providerId="ADAL" clId="{69013655-9D67-452B-84BE-F7F1F5B2AD36}" dt="2022-06-29T16:23:09.421" v="128" actId="21"/>
          <ac:spMkLst>
            <pc:docMk/>
            <pc:sldMk cId="514864804" sldId="304"/>
            <ac:spMk id="2" creationId="{6B4D588B-4D69-43A3-8566-FFD718BDE569}"/>
          </ac:spMkLst>
        </pc:spChg>
        <pc:spChg chg="add del mod">
          <ac:chgData name="Sanja" userId="bc2216c5-b7f5-476a-8421-e24cd66fef03" providerId="ADAL" clId="{69013655-9D67-452B-84BE-F7F1F5B2AD36}" dt="2022-06-29T16:21:41.550" v="79" actId="478"/>
          <ac:spMkLst>
            <pc:docMk/>
            <pc:sldMk cId="514864804" sldId="304"/>
            <ac:spMk id="5" creationId="{DC42265D-60DB-419F-B29C-880B26262D0D}"/>
          </ac:spMkLst>
        </pc:spChg>
        <pc:picChg chg="del">
          <ac:chgData name="Sanja" userId="bc2216c5-b7f5-476a-8421-e24cd66fef03" providerId="ADAL" clId="{69013655-9D67-452B-84BE-F7F1F5B2AD36}" dt="2022-06-29T16:21:33.170" v="78" actId="478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" userId="bc2216c5-b7f5-476a-8421-e24cd66fef03" providerId="ADAL" clId="{69013655-9D67-452B-84BE-F7F1F5B2AD36}" dt="2022-06-29T16:21:32.439" v="77" actId="478"/>
          <ac:picMkLst>
            <pc:docMk/>
            <pc:sldMk cId="514864804" sldId="304"/>
            <ac:picMk id="6" creationId="{EE90E193-B763-40BB-8325-CAE62EFDF511}"/>
          </ac:picMkLst>
        </pc:picChg>
      </pc:sldChg>
      <pc:sldChg chg="addSp delSp modSp add mod setBg setClrOvrMap">
        <pc:chgData name="Sanja" userId="bc2216c5-b7f5-476a-8421-e24cd66fef03" providerId="ADAL" clId="{69013655-9D67-452B-84BE-F7F1F5B2AD36}" dt="2022-06-30T05:54:41.219" v="767" actId="20577"/>
        <pc:sldMkLst>
          <pc:docMk/>
          <pc:sldMk cId="885945581" sldId="314"/>
        </pc:sldMkLst>
        <pc:spChg chg="mod ord">
          <ac:chgData name="Sanja" userId="bc2216c5-b7f5-476a-8421-e24cd66fef03" providerId="ADAL" clId="{69013655-9D67-452B-84BE-F7F1F5B2AD36}" dt="2022-06-30T05:54:41.219" v="767" actId="20577"/>
          <ac:spMkLst>
            <pc:docMk/>
            <pc:sldMk cId="885945581" sldId="314"/>
            <ac:spMk id="45" creationId="{E9C9F6EE-EF91-4381-BD88-BAAF07685804}"/>
          </ac:spMkLst>
        </pc:spChg>
        <pc:spChg chg="del">
          <ac:chgData name="Sanja" userId="bc2216c5-b7f5-476a-8421-e24cd66fef03" providerId="ADAL" clId="{69013655-9D67-452B-84BE-F7F1F5B2AD36}" dt="2022-06-30T05:50:07.509" v="522" actId="26606"/>
          <ac:spMkLst>
            <pc:docMk/>
            <pc:sldMk cId="885945581" sldId="314"/>
            <ac:spMk id="2052" creationId="{CF62D2A7-8207-488C-9F46-316BA81A16C8}"/>
          </ac:spMkLst>
        </pc:spChg>
        <pc:picChg chg="del mod">
          <ac:chgData name="Sanja" userId="bc2216c5-b7f5-476a-8421-e24cd66fef03" providerId="ADAL" clId="{69013655-9D67-452B-84BE-F7F1F5B2AD36}" dt="2022-06-29T16:32:52.726" v="212" actId="478"/>
          <ac:picMkLst>
            <pc:docMk/>
            <pc:sldMk cId="885945581" sldId="314"/>
            <ac:picMk id="2" creationId="{4EE5D24B-1A7B-4137-BC18-A84D6E177046}"/>
          </ac:picMkLst>
        </pc:picChg>
        <pc:picChg chg="add mod">
          <ac:chgData name="Sanja" userId="bc2216c5-b7f5-476a-8421-e24cd66fef03" providerId="ADAL" clId="{69013655-9D67-452B-84BE-F7F1F5B2AD36}" dt="2022-06-30T05:50:07.509" v="522" actId="26606"/>
          <ac:picMkLst>
            <pc:docMk/>
            <pc:sldMk cId="885945581" sldId="314"/>
            <ac:picMk id="3" creationId="{C7EBC519-207E-40F3-ACD2-0894A7C34522}"/>
          </ac:picMkLst>
        </pc:picChg>
        <pc:picChg chg="add del mod">
          <ac:chgData name="Sanja" userId="bc2216c5-b7f5-476a-8421-e24cd66fef03" providerId="ADAL" clId="{69013655-9D67-452B-84BE-F7F1F5B2AD36}" dt="2022-06-30T05:54:27.428" v="740" actId="478"/>
          <ac:picMkLst>
            <pc:docMk/>
            <pc:sldMk cId="885945581" sldId="314"/>
            <ac:picMk id="5" creationId="{74FACCAB-080E-404E-BB19-5A0BB391BA31}"/>
          </ac:picMkLst>
        </pc:picChg>
      </pc:sldChg>
      <pc:sldChg chg="addSp delSp modSp new del mod setBg">
        <pc:chgData name="Sanja" userId="bc2216c5-b7f5-476a-8421-e24cd66fef03" providerId="ADAL" clId="{69013655-9D67-452B-84BE-F7F1F5B2AD36}" dt="2022-06-29T17:51:11.014" v="504" actId="2696"/>
        <pc:sldMkLst>
          <pc:docMk/>
          <pc:sldMk cId="1685600028" sldId="315"/>
        </pc:sldMkLst>
        <pc:spChg chg="mo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2" creationId="{4BA1AD10-1E8B-4A96-A4C7-4C4EB78E11FB}"/>
          </ac:spMkLst>
        </pc:spChg>
        <pc:spChg chg="del mo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3" creationId="{C812C02F-B8F3-4E97-B061-AFD6B9F21C9A}"/>
          </ac:spMkLst>
        </pc:spChg>
        <pc:spChg chg="ad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9" creationId="{B819A166-7571-4003-A6B8-B62034C3ED30}"/>
          </ac:spMkLst>
        </pc:spChg>
        <pc:graphicFrameChg chg="add mod modGraphic">
          <ac:chgData name="Sanja" userId="bc2216c5-b7f5-476a-8421-e24cd66fef03" providerId="ADAL" clId="{69013655-9D67-452B-84BE-F7F1F5B2AD36}" dt="2022-06-29T17:46:01.455" v="371" actId="122"/>
          <ac:graphicFrameMkLst>
            <pc:docMk/>
            <pc:sldMk cId="1685600028" sldId="315"/>
            <ac:graphicFrameMk id="5" creationId="{F18AD1D4-AAEB-AFFC-2A02-D75E13E690EA}"/>
          </ac:graphicFrameMkLst>
        </pc:graphicFrameChg>
      </pc:sldChg>
      <pc:sldChg chg="addSp delSp modSp add mod">
        <pc:chgData name="Sanja" userId="bc2216c5-b7f5-476a-8421-e24cd66fef03" providerId="ADAL" clId="{69013655-9D67-452B-84BE-F7F1F5B2AD36}" dt="2022-06-29T17:49:08.610" v="503" actId="403"/>
        <pc:sldMkLst>
          <pc:docMk/>
          <pc:sldMk cId="1050362881" sldId="316"/>
        </pc:sldMkLst>
        <pc:spChg chg="mod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2" creationId="{4BA1AD10-1E8B-4A96-A4C7-4C4EB78E11FB}"/>
          </ac:spMkLst>
        </pc:spChg>
        <pc:spChg chg="add del">
          <ac:chgData name="Sanja" userId="bc2216c5-b7f5-476a-8421-e24cd66fef03" providerId="ADAL" clId="{69013655-9D67-452B-84BE-F7F1F5B2AD36}" dt="2022-06-29T17:48:44.513" v="496" actId="26606"/>
          <ac:spMkLst>
            <pc:docMk/>
            <pc:sldMk cId="1050362881" sldId="316"/>
            <ac:spMk id="9" creationId="{B819A166-7571-4003-A6B8-B62034C3ED30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4" creationId="{BACC6370-2D7E-4714-9D71-7542949D7D5D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6" creationId="{F68B3F68-107C-434F-AA38-110D5EA91B85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8" creationId="{AAD0DBB9-1A4B-4391-81D4-CB19F9AB918A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20" creationId="{063BBA22-50EA-4C4D-BE05-F1CE4E63AA56}"/>
          </ac:spMkLst>
        </pc:spChg>
        <pc:spChg chg="add">
          <ac:chgData name="Sanja" userId="bc2216c5-b7f5-476a-8421-e24cd66fef03" providerId="ADAL" clId="{69013655-9D67-452B-84BE-F7F1F5B2AD36}" dt="2022-06-29T17:48:44.513" v="496" actId="26606"/>
          <ac:spMkLst>
            <pc:docMk/>
            <pc:sldMk cId="1050362881" sldId="316"/>
            <ac:spMk id="22" creationId="{B819A166-7571-4003-A6B8-B62034C3ED30}"/>
          </ac:spMkLst>
        </pc:spChg>
        <pc:graphicFrameChg chg="mod modGraphic">
          <ac:chgData name="Sanja" userId="bc2216c5-b7f5-476a-8421-e24cd66fef03" providerId="ADAL" clId="{69013655-9D67-452B-84BE-F7F1F5B2AD36}" dt="2022-06-29T17:49:08.610" v="503" actId="403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new mod setBg">
        <pc:chgData name="Sanja" userId="bc2216c5-b7f5-476a-8421-e24cd66fef03" providerId="ADAL" clId="{69013655-9D67-452B-84BE-F7F1F5B2AD36}" dt="2022-06-30T06:38:56.354" v="771" actId="26606"/>
        <pc:sldMkLst>
          <pc:docMk/>
          <pc:sldMk cId="542082089" sldId="317"/>
        </pc:sldMkLst>
        <pc:spChg chg="del">
          <ac:chgData name="Sanja" userId="bc2216c5-b7f5-476a-8421-e24cd66fef03" providerId="ADAL" clId="{69013655-9D67-452B-84BE-F7F1F5B2AD36}" dt="2022-06-30T06:38:56.354" v="771" actId="26606"/>
          <ac:spMkLst>
            <pc:docMk/>
            <pc:sldMk cId="542082089" sldId="317"/>
            <ac:spMk id="2" creationId="{18BBA90A-DE6E-4439-819A-7D682194EC1E}"/>
          </ac:spMkLst>
        </pc:spChg>
        <pc:spChg chg="del">
          <ac:chgData name="Sanja" userId="bc2216c5-b7f5-476a-8421-e24cd66fef03" providerId="ADAL" clId="{69013655-9D67-452B-84BE-F7F1F5B2AD36}" dt="2022-06-30T06:38:53.922" v="770"/>
          <ac:spMkLst>
            <pc:docMk/>
            <pc:sldMk cId="542082089" sldId="317"/>
            <ac:spMk id="3" creationId="{35AD50CC-EC2C-4349-8918-5AB7AB577ACE}"/>
          </ac:spMkLst>
        </pc:spChg>
        <pc:spChg chg="add">
          <ac:chgData name="Sanja" userId="bc2216c5-b7f5-476a-8421-e24cd66fef03" providerId="ADAL" clId="{69013655-9D67-452B-84BE-F7F1F5B2AD36}" dt="2022-06-30T06:38:56.354" v="771" actId="26606"/>
          <ac:spMkLst>
            <pc:docMk/>
            <pc:sldMk cId="542082089" sldId="317"/>
            <ac:spMk id="9" creationId="{42A4FC2C-047E-45A5-965D-8E1E3BF09BC6}"/>
          </ac:spMkLst>
        </pc:spChg>
        <pc:picChg chg="add mod">
          <ac:chgData name="Sanja" userId="bc2216c5-b7f5-476a-8421-e24cd66fef03" providerId="ADAL" clId="{69013655-9D67-452B-84BE-F7F1F5B2AD36}" dt="2022-06-30T06:38:56.354" v="771" actId="26606"/>
          <ac:picMkLst>
            <pc:docMk/>
            <pc:sldMk cId="542082089" sldId="317"/>
            <ac:picMk id="4" creationId="{D9640080-2C14-4A28-9C1D-784C82137ED8}"/>
          </ac:picMkLst>
        </pc:picChg>
      </pc:sldChg>
    </pc:docChg>
  </pc:docChgLst>
  <pc:docChgLst>
    <pc:chgData name="Sanja Novak" userId="bc2216c5-b7f5-476a-8421-e24cd66fef03" providerId="ADAL" clId="{414A2063-312A-40EA-A21E-88A1F3A2556F}"/>
    <pc:docChg chg="custSel delSld modSld">
      <pc:chgData name="Sanja Novak" userId="bc2216c5-b7f5-476a-8421-e24cd66fef03" providerId="ADAL" clId="{414A2063-312A-40EA-A21E-88A1F3A2556F}" dt="2019-12-03T11:46:25.158" v="88" actId="20577"/>
      <pc:docMkLst>
        <pc:docMk/>
      </pc:docMkLst>
      <pc:sldChg chg="addSp delSp modSp del">
        <pc:chgData name="Sanja Novak" userId="bc2216c5-b7f5-476a-8421-e24cd66fef03" providerId="ADAL" clId="{414A2063-312A-40EA-A21E-88A1F3A2556F}" dt="2019-12-03T11:45:14.109" v="12" actId="2696"/>
        <pc:sldMkLst>
          <pc:docMk/>
          <pc:sldMk cId="1124205255" sldId="295"/>
        </pc:sldMkLst>
        <pc:spChg chg="add mod">
          <ac:chgData name="Sanja Novak" userId="bc2216c5-b7f5-476a-8421-e24cd66fef03" providerId="ADAL" clId="{414A2063-312A-40EA-A21E-88A1F3A2556F}" dt="2019-12-03T11:42:35.870" v="11" actId="5793"/>
          <ac:spMkLst>
            <pc:docMk/>
            <pc:sldMk cId="1124205255" sldId="295"/>
            <ac:spMk id="3" creationId="{07B366B4-6DCE-4F3E-86BA-2AF9C1E6F4C7}"/>
          </ac:spMkLst>
        </pc:spChg>
        <pc:picChg chg="del">
          <ac:chgData name="Sanja Novak" userId="bc2216c5-b7f5-476a-8421-e24cd66fef03" providerId="ADAL" clId="{414A2063-312A-40EA-A21E-88A1F3A2556F}" dt="2019-12-03T11:42:32.799" v="10" actId="478"/>
          <ac:picMkLst>
            <pc:docMk/>
            <pc:sldMk cId="1124205255" sldId="295"/>
            <ac:picMk id="4" creationId="{8FFD4BE3-BDD4-4087-A8BB-9DC816F6F7B8}"/>
          </ac:picMkLst>
        </pc:picChg>
        <pc:picChg chg="del">
          <ac:chgData name="Sanja Novak" userId="bc2216c5-b7f5-476a-8421-e24cd66fef03" providerId="ADAL" clId="{414A2063-312A-40EA-A21E-88A1F3A2556F}" dt="2019-12-03T11:42:32.105" v="9" actId="478"/>
          <ac:picMkLst>
            <pc:docMk/>
            <pc:sldMk cId="1124205255" sldId="295"/>
            <ac:picMk id="5" creationId="{0B961C88-E923-4B3B-A9EF-47DDEA622411}"/>
          </ac:picMkLst>
        </pc:picChg>
      </pc:sldChg>
      <pc:sldChg chg="addSp delSp modSp">
        <pc:chgData name="Sanja Novak" userId="bc2216c5-b7f5-476a-8421-e24cd66fef03" providerId="ADAL" clId="{414A2063-312A-40EA-A21E-88A1F3A2556F}" dt="2019-12-03T11:42:16.771" v="4" actId="478"/>
        <pc:sldMkLst>
          <pc:docMk/>
          <pc:sldMk cId="722744547" sldId="296"/>
        </pc:sldMkLst>
        <pc:spChg chg="add mod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3" creationId="{453B3B58-F113-41ED-AA6E-D0CAB0EE9AEB}"/>
          </ac:spMkLst>
        </pc:spChg>
        <pc:spChg chg="add mod">
          <ac:chgData name="Sanja Novak" userId="bc2216c5-b7f5-476a-8421-e24cd66fef03" providerId="ADAL" clId="{414A2063-312A-40EA-A21E-88A1F3A2556F}" dt="2019-12-03T11:41:59.560" v="2" actId="5793"/>
          <ac:spMkLst>
            <pc:docMk/>
            <pc:sldMk cId="722744547" sldId="296"/>
            <ac:spMk id="7" creationId="{40D69650-2158-42F3-9B2A-A16F994B1ECD}"/>
          </ac:spMkLst>
        </pc:spChg>
        <pc:spChg chg="del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8" creationId="{A4342BD2-C2F7-4408-BFB2-96AE6CC5E046}"/>
          </ac:spMkLst>
        </pc:spChg>
        <pc:picChg chg="del">
          <ac:chgData name="Sanja Novak" userId="bc2216c5-b7f5-476a-8421-e24cd66fef03" providerId="ADAL" clId="{414A2063-312A-40EA-A21E-88A1F3A2556F}" dt="2019-12-03T11:42:07.968" v="3" actId="478"/>
          <ac:picMkLst>
            <pc:docMk/>
            <pc:sldMk cId="722744547" sldId="296"/>
            <ac:picMk id="5" creationId="{ACB6B882-A928-4B8F-A11C-3190D83C3684}"/>
          </ac:picMkLst>
        </pc:picChg>
        <pc:picChg chg="del">
          <ac:chgData name="Sanja Novak" userId="bc2216c5-b7f5-476a-8421-e24cd66fef03" providerId="ADAL" clId="{414A2063-312A-40EA-A21E-88A1F3A2556F}" dt="2019-12-03T11:42:16.771" v="4" actId="478"/>
          <ac:picMkLst>
            <pc:docMk/>
            <pc:sldMk cId="722744547" sldId="296"/>
            <ac:picMk id="6" creationId="{8D6EE422-55E2-4E84-8F66-9C7003C6E50B}"/>
          </ac:picMkLst>
        </pc:picChg>
        <pc:picChg chg="del">
          <ac:chgData name="Sanja Novak" userId="bc2216c5-b7f5-476a-8421-e24cd66fef03" providerId="ADAL" clId="{414A2063-312A-40EA-A21E-88A1F3A2556F}" dt="2019-12-03T11:41:58.755" v="1" actId="478"/>
          <ac:picMkLst>
            <pc:docMk/>
            <pc:sldMk cId="722744547" sldId="296"/>
            <ac:picMk id="12" creationId="{6C65BF6D-AADA-406D-8405-72E4D7642E75}"/>
          </ac:picMkLst>
        </pc:picChg>
      </pc:sldChg>
      <pc:sldChg chg="delSp modSp">
        <pc:chgData name="Sanja Novak" userId="bc2216c5-b7f5-476a-8421-e24cd66fef03" providerId="ADAL" clId="{414A2063-312A-40EA-A21E-88A1F3A2556F}" dt="2019-12-03T11:42:25.789" v="8" actId="27636"/>
        <pc:sldMkLst>
          <pc:docMk/>
          <pc:sldMk cId="767836602" sldId="297"/>
        </pc:sldMkLst>
        <pc:spChg chg="mod">
          <ac:chgData name="Sanja Novak" userId="bc2216c5-b7f5-476a-8421-e24cd66fef03" providerId="ADAL" clId="{414A2063-312A-40EA-A21E-88A1F3A2556F}" dt="2019-12-03T11:42:25.789" v="8" actId="27636"/>
          <ac:spMkLst>
            <pc:docMk/>
            <pc:sldMk cId="767836602" sldId="297"/>
            <ac:spMk id="2" creationId="{013E6E35-ECE2-4952-B4B9-9786C09BE9A9}"/>
          </ac:spMkLst>
        </pc:spChg>
        <pc:picChg chg="del">
          <ac:chgData name="Sanja Novak" userId="bc2216c5-b7f5-476a-8421-e24cd66fef03" providerId="ADAL" clId="{414A2063-312A-40EA-A21E-88A1F3A2556F}" dt="2019-12-03T11:42:21.250" v="6" actId="478"/>
          <ac:picMkLst>
            <pc:docMk/>
            <pc:sldMk cId="767836602" sldId="297"/>
            <ac:picMk id="4" creationId="{7D23FA57-307F-47BF-9F75-7605EC6576E5}"/>
          </ac:picMkLst>
        </pc:picChg>
        <pc:picChg chg="del">
          <ac:chgData name="Sanja Novak" userId="bc2216c5-b7f5-476a-8421-e24cd66fef03" providerId="ADAL" clId="{414A2063-312A-40EA-A21E-88A1F3A2556F}" dt="2019-12-03T11:42:20.160" v="5" actId="478"/>
          <ac:picMkLst>
            <pc:docMk/>
            <pc:sldMk cId="767836602" sldId="297"/>
            <ac:picMk id="5" creationId="{F3168F7B-B6A7-4567-A8D6-36D596D4C4B7}"/>
          </ac:picMkLst>
        </pc:picChg>
      </pc:sldChg>
      <pc:sldChg chg="modSp">
        <pc:chgData name="Sanja Novak" userId="bc2216c5-b7f5-476a-8421-e24cd66fef03" providerId="ADAL" clId="{414A2063-312A-40EA-A21E-88A1F3A2556F}" dt="2019-12-03T11:46:25.158" v="88" actId="20577"/>
        <pc:sldMkLst>
          <pc:docMk/>
          <pc:sldMk cId="3259766812" sldId="298"/>
        </pc:sldMkLst>
        <pc:spChg chg="mod">
          <ac:chgData name="Sanja Novak" userId="bc2216c5-b7f5-476a-8421-e24cd66fef03" providerId="ADAL" clId="{414A2063-312A-40EA-A21E-88A1F3A2556F}" dt="2019-12-03T11:46:25.158" v="88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414A2063-312A-40EA-A21E-88A1F3A2556F}" dt="2019-12-03T11:45:49.850" v="45" actId="20577"/>
        <pc:sldMkLst>
          <pc:docMk/>
          <pc:sldMk cId="584941597" sldId="299"/>
        </pc:sldMkLst>
        <pc:spChg chg="mod">
          <ac:chgData name="Sanja Novak" userId="bc2216c5-b7f5-476a-8421-e24cd66fef03" providerId="ADAL" clId="{414A2063-312A-40EA-A21E-88A1F3A2556F}" dt="2019-12-03T11:45:49.850" v="45" actId="20577"/>
          <ac:spMkLst>
            <pc:docMk/>
            <pc:sldMk cId="584941597" sldId="299"/>
            <ac:spMk id="3" creationId="{55EB9918-7DD3-4365-8304-2996A6FE47AE}"/>
          </ac:spMkLst>
        </pc:spChg>
      </pc:sldChg>
    </pc:docChg>
  </pc:docChgLst>
  <pc:docChgLst>
    <pc:chgData name="Sanja" userId="bc2216c5-b7f5-476a-8421-e24cd66fef03" providerId="ADAL" clId="{F33E17F9-22C3-4012-8997-FCBBB02FEC00}"/>
    <pc:docChg chg="custSel addSld delSld modSld sldOrd">
      <pc:chgData name="Sanja" userId="bc2216c5-b7f5-476a-8421-e24cd66fef03" providerId="ADAL" clId="{F33E17F9-22C3-4012-8997-FCBBB02FEC00}" dt="2022-09-15T13:30:01.666" v="556" actId="20577"/>
      <pc:docMkLst>
        <pc:docMk/>
      </pc:docMkLst>
      <pc:sldChg chg="modSp mod">
        <pc:chgData name="Sanja" userId="bc2216c5-b7f5-476a-8421-e24cd66fef03" providerId="ADAL" clId="{F33E17F9-22C3-4012-8997-FCBBB02FEC00}" dt="2022-09-14T11:05:49.590" v="445" actId="20577"/>
        <pc:sldMkLst>
          <pc:docMk/>
          <pc:sldMk cId="747055001" sldId="256"/>
        </pc:sldMkLst>
        <pc:spChg chg="mod">
          <ac:chgData name="Sanja" userId="bc2216c5-b7f5-476a-8421-e24cd66fef03" providerId="ADAL" clId="{F33E17F9-22C3-4012-8997-FCBBB02FEC00}" dt="2022-09-14T11:05:49.590" v="445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F33E17F9-22C3-4012-8997-FCBBB02FEC00}" dt="2022-09-14T11:04:01.479" v="353" actId="20577"/>
        <pc:sldMkLst>
          <pc:docMk/>
          <pc:sldMk cId="3259766812" sldId="298"/>
        </pc:sldMkLst>
        <pc:spChg chg="mod">
          <ac:chgData name="Sanja" userId="bc2216c5-b7f5-476a-8421-e24cd66fef03" providerId="ADAL" clId="{F33E17F9-22C3-4012-8997-FCBBB02FEC00}" dt="2022-09-14T11:04:01.479" v="353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addSp modSp del mod setBg delDesignElem">
        <pc:chgData name="Sanja" userId="bc2216c5-b7f5-476a-8421-e24cd66fef03" providerId="ADAL" clId="{F33E17F9-22C3-4012-8997-FCBBB02FEC00}" dt="2022-09-14T11:05:22.971" v="411" actId="14100"/>
        <pc:sldMkLst>
          <pc:docMk/>
          <pc:sldMk cId="584941597" sldId="299"/>
        </pc:sldMkLst>
        <pc:spChg chg="mod">
          <ac:chgData name="Sanja" userId="bc2216c5-b7f5-476a-8421-e24cd66fef03" providerId="ADAL" clId="{F33E17F9-22C3-4012-8997-FCBBB02FEC00}" dt="2022-09-14T11:05:13.027" v="408" actId="122"/>
          <ac:spMkLst>
            <pc:docMk/>
            <pc:sldMk cId="584941597" sldId="299"/>
            <ac:spMk id="2" creationId="{D084D296-4B9C-4866-8CA4-5AA1696E5D42}"/>
          </ac:spMkLst>
        </pc:spChg>
        <pc:spChg chg="mod">
          <ac:chgData name="Sanja" userId="bc2216c5-b7f5-476a-8421-e24cd66fef03" providerId="ADAL" clId="{F33E17F9-22C3-4012-8997-FCBBB02FEC00}" dt="2022-09-14T11:05:22.971" v="411" actId="14100"/>
          <ac:spMkLst>
            <pc:docMk/>
            <pc:sldMk cId="584941597" sldId="299"/>
            <ac:spMk id="3" creationId="{55EB9918-7DD3-4365-8304-2996A6FE47AE}"/>
          </ac:spMkLst>
        </pc:spChg>
        <pc:spChg chg="add">
          <ac:chgData name="Sanja" userId="bc2216c5-b7f5-476a-8421-e24cd66fef03" providerId="ADAL" clId="{F33E17F9-22C3-4012-8997-FCBBB02FEC00}" dt="2022-09-14T11:04:56.235" v="396" actId="26606"/>
          <ac:spMkLst>
            <pc:docMk/>
            <pc:sldMk cId="584941597" sldId="299"/>
            <ac:spMk id="8" creationId="{DEE2AD96-B495-4E06-9291-B71706F728CB}"/>
          </ac:spMkLst>
        </pc:spChg>
        <pc:spChg chg="add">
          <ac:chgData name="Sanja" userId="bc2216c5-b7f5-476a-8421-e24cd66fef03" providerId="ADAL" clId="{F33E17F9-22C3-4012-8997-FCBBB02FEC00}" dt="2022-09-14T11:04:56.235" v="396" actId="26606"/>
          <ac:spMkLst>
            <pc:docMk/>
            <pc:sldMk cId="584941597" sldId="299"/>
            <ac:spMk id="10" creationId="{53CF6D67-C5A8-4ADD-9E8E-1E38CA1D3166}"/>
          </ac:spMkLst>
        </pc:spChg>
        <pc:spChg chg="add">
          <ac:chgData name="Sanja" userId="bc2216c5-b7f5-476a-8421-e24cd66fef03" providerId="ADAL" clId="{F33E17F9-22C3-4012-8997-FCBBB02FEC00}" dt="2022-09-14T11:04:56.235" v="396" actId="26606"/>
          <ac:spMkLst>
            <pc:docMk/>
            <pc:sldMk cId="584941597" sldId="299"/>
            <ac:spMk id="12" creationId="{86909FA0-B515-4681-B7A8-FA281D133B94}"/>
          </ac:spMkLst>
        </pc:spChg>
        <pc:spChg chg="add">
          <ac:chgData name="Sanja" userId="bc2216c5-b7f5-476a-8421-e24cd66fef03" providerId="ADAL" clId="{F33E17F9-22C3-4012-8997-FCBBB02FEC00}" dt="2022-09-14T11:04:56.235" v="396" actId="26606"/>
          <ac:spMkLst>
            <pc:docMk/>
            <pc:sldMk cId="584941597" sldId="299"/>
            <ac:spMk id="14" creationId="{21C9FE86-FCC3-4A31-AA1C-C882262B7FE7}"/>
          </ac:spMkLst>
        </pc:spChg>
        <pc:spChg chg="add">
          <ac:chgData name="Sanja" userId="bc2216c5-b7f5-476a-8421-e24cd66fef03" providerId="ADAL" clId="{F33E17F9-22C3-4012-8997-FCBBB02FEC00}" dt="2022-09-14T11:04:56.235" v="396" actId="26606"/>
          <ac:spMkLst>
            <pc:docMk/>
            <pc:sldMk cId="584941597" sldId="299"/>
            <ac:spMk id="16" creationId="{7D96243B-ECED-4B71-8E06-AE9A285EAD20}"/>
          </ac:spMkLst>
        </pc:spChg>
        <pc:spChg chg="add">
          <ac:chgData name="Sanja" userId="bc2216c5-b7f5-476a-8421-e24cd66fef03" providerId="ADAL" clId="{F33E17F9-22C3-4012-8997-FCBBB02FEC00}" dt="2022-09-14T11:04:56.235" v="396" actId="26606"/>
          <ac:spMkLst>
            <pc:docMk/>
            <pc:sldMk cId="584941597" sldId="299"/>
            <ac:spMk id="18" creationId="{A09989E4-EFDC-4A90-A633-E0525FB4139E}"/>
          </ac:spMkLst>
        </pc:spChg>
      </pc:sldChg>
      <pc:sldChg chg="delSp">
        <pc:chgData name="Sanja" userId="bc2216c5-b7f5-476a-8421-e24cd66fef03" providerId="ADAL" clId="{F33E17F9-22C3-4012-8997-FCBBB02FEC00}" dt="2022-09-14T10:55:51.160" v="69"/>
        <pc:sldMkLst>
          <pc:docMk/>
          <pc:sldMk cId="504869628" sldId="300"/>
        </pc:sldMkLst>
        <pc:picChg chg="del">
          <ac:chgData name="Sanja" userId="bc2216c5-b7f5-476a-8421-e24cd66fef03" providerId="ADAL" clId="{F33E17F9-22C3-4012-8997-FCBBB02FEC00}" dt="2022-09-14T10:55:51.160" v="69"/>
          <ac:picMkLst>
            <pc:docMk/>
            <pc:sldMk cId="504869628" sldId="300"/>
            <ac:picMk id="3" creationId="{0A5C1E40-1AA8-4E97-B7A4-F73962057459}"/>
          </ac:picMkLst>
        </pc:picChg>
      </pc:sldChg>
      <pc:sldChg chg="addSp delSp modSp add del mod setBg delDesignElem">
        <pc:chgData name="Sanja" userId="bc2216c5-b7f5-476a-8421-e24cd66fef03" providerId="ADAL" clId="{F33E17F9-22C3-4012-8997-FCBBB02FEC00}" dt="2022-09-14T11:01:51.801" v="225" actId="113"/>
        <pc:sldMkLst>
          <pc:docMk/>
          <pc:sldMk cId="2564503032" sldId="302"/>
        </pc:sldMkLst>
        <pc:spChg chg="add mod">
          <ac:chgData name="Sanja" userId="bc2216c5-b7f5-476a-8421-e24cd66fef03" providerId="ADAL" clId="{F33E17F9-22C3-4012-8997-FCBBB02FEC00}" dt="2022-09-14T10:58:29.820" v="134" actId="207"/>
          <ac:spMkLst>
            <pc:docMk/>
            <pc:sldMk cId="2564503032" sldId="302"/>
            <ac:spMk id="3" creationId="{FB98C149-C7AF-4CD7-B982-6DC5613956E5}"/>
          </ac:spMkLst>
        </pc:spChg>
        <pc:spChg chg="del mod ord">
          <ac:chgData name="Sanja" userId="bc2216c5-b7f5-476a-8421-e24cd66fef03" providerId="ADAL" clId="{F33E17F9-22C3-4012-8997-FCBBB02FEC00}" dt="2022-09-14T10:58:18.724" v="124" actId="26606"/>
          <ac:spMkLst>
            <pc:docMk/>
            <pc:sldMk cId="2564503032" sldId="302"/>
            <ac:spMk id="45" creationId="{E9C9F6EE-EF91-4381-BD88-BAAF07685804}"/>
          </ac:spMkLst>
        </pc:spChg>
        <pc:spChg chg="add">
          <ac:chgData name="Sanja" userId="bc2216c5-b7f5-476a-8421-e24cd66fef03" providerId="ADAL" clId="{F33E17F9-22C3-4012-8997-FCBBB02FEC00}" dt="2022-09-14T10:57:34.560" v="104" actId="26606"/>
          <ac:spMkLst>
            <pc:docMk/>
            <pc:sldMk cId="2564503032" sldId="302"/>
            <ac:spMk id="47" creationId="{B0C60769-5425-4CDA-B979-1B360DB8F3A8}"/>
          </ac:spMkLst>
        </pc:spChg>
        <pc:spChg chg="del">
          <ac:chgData name="Sanja" userId="bc2216c5-b7f5-476a-8421-e24cd66fef03" providerId="ADAL" clId="{F33E17F9-22C3-4012-8997-FCBBB02FEC00}" dt="2022-09-14T10:57:15.257" v="95"/>
          <ac:spMkLst>
            <pc:docMk/>
            <pc:sldMk cId="2564503032" sldId="302"/>
            <ac:spMk id="2052" creationId="{CF62D2A7-8207-488C-9F46-316BA81A16C8}"/>
          </ac:spMkLst>
        </pc:spChg>
        <pc:graphicFrameChg chg="add mod modGraphic">
          <ac:chgData name="Sanja" userId="bc2216c5-b7f5-476a-8421-e24cd66fef03" providerId="ADAL" clId="{F33E17F9-22C3-4012-8997-FCBBB02FEC00}" dt="2022-09-14T11:01:51.801" v="225" actId="113"/>
          <ac:graphicFrameMkLst>
            <pc:docMk/>
            <pc:sldMk cId="2564503032" sldId="302"/>
            <ac:graphicFrameMk id="49" creationId="{82601583-6DF3-C2F7-0BDE-A529229C0E3D}"/>
          </ac:graphicFrameMkLst>
        </pc:graphicFrameChg>
        <pc:picChg chg="mod">
          <ac:chgData name="Sanja" userId="bc2216c5-b7f5-476a-8421-e24cd66fef03" providerId="ADAL" clId="{F33E17F9-22C3-4012-8997-FCBBB02FEC00}" dt="2022-09-14T10:58:33.664" v="135" actId="14100"/>
          <ac:picMkLst>
            <pc:docMk/>
            <pc:sldMk cId="2564503032" sldId="302"/>
            <ac:picMk id="2" creationId="{4EE5D24B-1A7B-4137-BC18-A84D6E177046}"/>
          </ac:picMkLst>
        </pc:picChg>
      </pc:sldChg>
      <pc:sldChg chg="del">
        <pc:chgData name="Sanja" userId="bc2216c5-b7f5-476a-8421-e24cd66fef03" providerId="ADAL" clId="{F33E17F9-22C3-4012-8997-FCBBB02FEC00}" dt="2022-09-14T10:56:04.147" v="71" actId="47"/>
        <pc:sldMkLst>
          <pc:docMk/>
          <pc:sldMk cId="4027365678" sldId="303"/>
        </pc:sldMkLst>
      </pc:sldChg>
      <pc:sldChg chg="delDesignElem">
        <pc:chgData name="Sanja" userId="bc2216c5-b7f5-476a-8421-e24cd66fef03" providerId="ADAL" clId="{F33E17F9-22C3-4012-8997-FCBBB02FEC00}" dt="2022-09-14T10:56:25.635" v="73"/>
        <pc:sldMkLst>
          <pc:docMk/>
          <pc:sldMk cId="514864804" sldId="304"/>
        </pc:sldMkLst>
      </pc:sldChg>
      <pc:sldChg chg="modSp mod ord">
        <pc:chgData name="Sanja" userId="bc2216c5-b7f5-476a-8421-e24cd66fef03" providerId="ADAL" clId="{F33E17F9-22C3-4012-8997-FCBBB02FEC00}" dt="2022-09-14T11:08:26.347" v="539"/>
        <pc:sldMkLst>
          <pc:docMk/>
          <pc:sldMk cId="1050362881" sldId="316"/>
        </pc:sldMkLst>
        <pc:graphicFrameChg chg="mod modGraphic">
          <ac:chgData name="Sanja" userId="bc2216c5-b7f5-476a-8421-e24cd66fef03" providerId="ADAL" clId="{F33E17F9-22C3-4012-8997-FCBBB02FEC00}" dt="2022-09-14T11:06:26.416" v="454" actId="403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modSp mod ord">
        <pc:chgData name="Sanja" userId="bc2216c5-b7f5-476a-8421-e24cd66fef03" providerId="ADAL" clId="{F33E17F9-22C3-4012-8997-FCBBB02FEC00}" dt="2022-09-15T13:30:01.666" v="556" actId="20577"/>
        <pc:sldMkLst>
          <pc:docMk/>
          <pc:sldMk cId="1988307572" sldId="321"/>
        </pc:sldMkLst>
        <pc:spChg chg="mod">
          <ac:chgData name="Sanja" userId="bc2216c5-b7f5-476a-8421-e24cd66fef03" providerId="ADAL" clId="{F33E17F9-22C3-4012-8997-FCBBB02FEC00}" dt="2022-09-14T11:07:20.484" v="505" actId="122"/>
          <ac:spMkLst>
            <pc:docMk/>
            <pc:sldMk cId="1988307572" sldId="321"/>
            <ac:spMk id="2" creationId="{F3EB89FA-9461-4871-B297-90AF71FFB808}"/>
          </ac:spMkLst>
        </pc:spChg>
        <pc:graphicFrameChg chg="mod">
          <ac:chgData name="Sanja" userId="bc2216c5-b7f5-476a-8421-e24cd66fef03" providerId="ADAL" clId="{F33E17F9-22C3-4012-8997-FCBBB02FEC00}" dt="2022-09-15T13:30:01.666" v="556" actId="20577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modSp del mod">
        <pc:chgData name="Sanja" userId="bc2216c5-b7f5-476a-8421-e24cd66fef03" providerId="ADAL" clId="{F33E17F9-22C3-4012-8997-FCBBB02FEC00}" dt="2022-09-14T10:57:20.593" v="96" actId="47"/>
        <pc:sldMkLst>
          <pc:docMk/>
          <pc:sldMk cId="1868269849" sldId="322"/>
        </pc:sldMkLst>
        <pc:spChg chg="mod">
          <ac:chgData name="Sanja" userId="bc2216c5-b7f5-476a-8421-e24cd66fef03" providerId="ADAL" clId="{F33E17F9-22C3-4012-8997-FCBBB02FEC00}" dt="2022-09-14T10:56:40.255" v="87" actId="20577"/>
          <ac:spMkLst>
            <pc:docMk/>
            <pc:sldMk cId="1868269849" sldId="322"/>
            <ac:spMk id="2" creationId="{8A3C310D-A5C4-4CA7-B8D5-671B61D75FDF}"/>
          </ac:spMkLst>
        </pc:spChg>
      </pc:sldChg>
      <pc:sldChg chg="modSp">
        <pc:chgData name="Sanja" userId="bc2216c5-b7f5-476a-8421-e24cd66fef03" providerId="ADAL" clId="{F33E17F9-22C3-4012-8997-FCBBB02FEC00}" dt="2022-09-14T11:03:31.539" v="318" actId="20577"/>
        <pc:sldMkLst>
          <pc:docMk/>
          <pc:sldMk cId="216705447" sldId="323"/>
        </pc:sldMkLst>
        <pc:graphicFrameChg chg="mod">
          <ac:chgData name="Sanja" userId="bc2216c5-b7f5-476a-8421-e24cd66fef03" providerId="ADAL" clId="{F33E17F9-22C3-4012-8997-FCBBB02FEC00}" dt="2022-09-14T11:03:31.539" v="318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modSp mod">
        <pc:chgData name="Sanja" userId="bc2216c5-b7f5-476a-8421-e24cd66fef03" providerId="ADAL" clId="{F33E17F9-22C3-4012-8997-FCBBB02FEC00}" dt="2022-09-14T10:56:53.515" v="93" actId="122"/>
        <pc:sldMkLst>
          <pc:docMk/>
          <pc:sldMk cId="2429525382" sldId="324"/>
        </pc:sldMkLst>
        <pc:spChg chg="mod">
          <ac:chgData name="Sanja" userId="bc2216c5-b7f5-476a-8421-e24cd66fef03" providerId="ADAL" clId="{F33E17F9-22C3-4012-8997-FCBBB02FEC00}" dt="2022-09-14T10:56:53.515" v="93" actId="122"/>
          <ac:spMkLst>
            <pc:docMk/>
            <pc:sldMk cId="2429525382" sldId="324"/>
            <ac:spMk id="2" creationId="{8A3C310D-A5C4-4CA7-B8D5-671B61D75FDF}"/>
          </ac:spMkLst>
        </pc:spChg>
      </pc:sldChg>
      <pc:sldChg chg="delDesignElem">
        <pc:chgData name="Sanja" userId="bc2216c5-b7f5-476a-8421-e24cd66fef03" providerId="ADAL" clId="{F33E17F9-22C3-4012-8997-FCBBB02FEC00}" dt="2022-09-14T10:55:59.676" v="70"/>
        <pc:sldMkLst>
          <pc:docMk/>
          <pc:sldMk cId="1511304577" sldId="326"/>
        </pc:sldMkLst>
      </pc:sldChg>
      <pc:sldChg chg="add">
        <pc:chgData name="Sanja" userId="bc2216c5-b7f5-476a-8421-e24cd66fef03" providerId="ADAL" clId="{F33E17F9-22C3-4012-8997-FCBBB02FEC00}" dt="2022-09-14T11:06:54.365" v="455" actId="2890"/>
        <pc:sldMkLst>
          <pc:docMk/>
          <pc:sldMk cId="3364461325" sldId="327"/>
        </pc:sldMkLst>
      </pc:sldChg>
    </pc:docChg>
  </pc:docChgLst>
  <pc:docChgLst>
    <pc:chgData name="Sanja Novak" userId="bc2216c5-b7f5-476a-8421-e24cd66fef03" providerId="ADAL" clId="{87038904-B4FC-9B4D-ABCD-79651E0B3ED5}"/>
    <pc:docChg chg="custSel modSld">
      <pc:chgData name="Sanja Novak" userId="bc2216c5-b7f5-476a-8421-e24cd66fef03" providerId="ADAL" clId="{87038904-B4FC-9B4D-ABCD-79651E0B3ED5}" dt="2022-03-07T19:56:03.709" v="5" actId="20577"/>
      <pc:docMkLst>
        <pc:docMk/>
      </pc:docMkLst>
      <pc:sldChg chg="modSp">
        <pc:chgData name="Sanja Novak" userId="bc2216c5-b7f5-476a-8421-e24cd66fef03" providerId="ADAL" clId="{87038904-B4FC-9B4D-ABCD-79651E0B3ED5}" dt="2022-03-07T19:56:03.709" v="5" actId="20577"/>
        <pc:sldMkLst>
          <pc:docMk/>
          <pc:sldMk cId="504869628" sldId="300"/>
        </pc:sldMkLst>
        <pc:graphicFrameChg chg="modGraphic">
          <ac:chgData name="Sanja Novak" userId="bc2216c5-b7f5-476a-8421-e24cd66fef03" providerId="ADAL" clId="{87038904-B4FC-9B4D-ABCD-79651E0B3ED5}" dt="2022-03-07T19:56:03.709" v="5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" userId="bc2216c5-b7f5-476a-8421-e24cd66fef03" providerId="ADAL" clId="{09DD44FB-CC3D-46D8-8E88-22307F4802A6}"/>
    <pc:docChg chg="modSld">
      <pc:chgData name="Sanja" userId="bc2216c5-b7f5-476a-8421-e24cd66fef03" providerId="ADAL" clId="{09DD44FB-CC3D-46D8-8E88-22307F4802A6}" dt="2022-06-30T12:56:28.353" v="0" actId="20577"/>
      <pc:docMkLst>
        <pc:docMk/>
      </pc:docMkLst>
      <pc:sldChg chg="modSp mod">
        <pc:chgData name="Sanja" userId="bc2216c5-b7f5-476a-8421-e24cd66fef03" providerId="ADAL" clId="{09DD44FB-CC3D-46D8-8E88-22307F4802A6}" dt="2022-06-30T12:56:28.353" v="0" actId="20577"/>
        <pc:sldMkLst>
          <pc:docMk/>
          <pc:sldMk cId="632336825" sldId="289"/>
        </pc:sldMkLst>
        <pc:spChg chg="mod">
          <ac:chgData name="Sanja" userId="bc2216c5-b7f5-476a-8421-e24cd66fef03" providerId="ADAL" clId="{09DD44FB-CC3D-46D8-8E88-22307F4802A6}" dt="2022-06-30T12:56:28.353" v="0" actId="20577"/>
          <ac:spMkLst>
            <pc:docMk/>
            <pc:sldMk cId="632336825" sldId="289"/>
            <ac:spMk id="36" creationId="{019C0BE8-9E24-4386-BD30-3B5ABE26FF50}"/>
          </ac:spMkLst>
        </pc:spChg>
      </pc:sldChg>
    </pc:docChg>
  </pc:docChgLst>
  <pc:docChgLst>
    <pc:chgData name="Sanja" userId="bc2216c5-b7f5-476a-8421-e24cd66fef03" providerId="ADAL" clId="{930A6B50-B8EA-4FEF-AEBF-A99F6408AA79}"/>
    <pc:docChg chg="undo custSel addSld delSld modSld">
      <pc:chgData name="Sanja" userId="bc2216c5-b7f5-476a-8421-e24cd66fef03" providerId="ADAL" clId="{930A6B50-B8EA-4FEF-AEBF-A99F6408AA79}" dt="2022-03-01T09:49:34.984" v="14" actId="47"/>
      <pc:docMkLst>
        <pc:docMk/>
      </pc:docMkLst>
      <pc:sldChg chg="delSp">
        <pc:chgData name="Sanja" userId="bc2216c5-b7f5-476a-8421-e24cd66fef03" providerId="ADAL" clId="{930A6B50-B8EA-4FEF-AEBF-A99F6408AA79}" dt="2022-03-01T09:49:20.976" v="11"/>
        <pc:sldMkLst>
          <pc:docMk/>
          <pc:sldMk cId="284636925" sldId="291"/>
        </pc:sldMkLst>
        <pc:picChg chg="del">
          <ac:chgData name="Sanja" userId="bc2216c5-b7f5-476a-8421-e24cd66fef03" providerId="ADAL" clId="{930A6B50-B8EA-4FEF-AEBF-A99F6408AA79}" dt="2022-03-01T09:49:20.976" v="11"/>
          <ac:picMkLst>
            <pc:docMk/>
            <pc:sldMk cId="284636925" sldId="291"/>
            <ac:picMk id="3" creationId="{32BA4D04-F68B-40F8-BA0C-DD5A4F7152C6}"/>
          </ac:picMkLst>
        </pc:picChg>
      </pc:sldChg>
      <pc:sldChg chg="addSp modSp add del delDesignElem">
        <pc:chgData name="Sanja" userId="bc2216c5-b7f5-476a-8421-e24cd66fef03" providerId="ADAL" clId="{930A6B50-B8EA-4FEF-AEBF-A99F6408AA79}" dt="2022-03-01T09:49:29.681" v="13"/>
        <pc:sldMkLst>
          <pc:docMk/>
          <pc:sldMk cId="2890505659" sldId="292"/>
        </pc:sldMkLst>
        <pc:spChg chg="add">
          <ac:chgData name="Sanja" userId="bc2216c5-b7f5-476a-8421-e24cd66fef03" providerId="ADAL" clId="{930A6B50-B8EA-4FEF-AEBF-A99F6408AA79}" dt="2022-03-01T09:49:29.681" v="13"/>
          <ac:spMkLst>
            <pc:docMk/>
            <pc:sldMk cId="2890505659" sldId="292"/>
            <ac:spMk id="19" creationId="{46C2E80F-49A6-4372-B103-219D417A55ED}"/>
          </ac:spMkLst>
        </pc:spChg>
        <pc:graphicFrameChg chg="mod">
          <ac:chgData name="Sanja" userId="bc2216c5-b7f5-476a-8421-e24cd66fef03" providerId="ADAL" clId="{930A6B50-B8EA-4FEF-AEBF-A99F6408AA79}" dt="2022-03-01T09:48:34.092" v="9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delSp add del setBg delDesignElem">
        <pc:chgData name="Sanja" userId="bc2216c5-b7f5-476a-8421-e24cd66fef03" providerId="ADAL" clId="{930A6B50-B8EA-4FEF-AEBF-A99F6408AA79}" dt="2022-03-01T09:49:34.984" v="14" actId="47"/>
        <pc:sldMkLst>
          <pc:docMk/>
          <pc:sldMk cId="557739937" sldId="313"/>
        </pc:sldMkLst>
        <pc:spChg chg="del">
          <ac:chgData name="Sanja" userId="bc2216c5-b7f5-476a-8421-e24cd66fef03" providerId="ADAL" clId="{930A6B50-B8EA-4FEF-AEBF-A99F6408AA79}" dt="2022-03-01T08:42:51.835" v="1"/>
          <ac:spMkLst>
            <pc:docMk/>
            <pc:sldMk cId="557739937" sldId="313"/>
            <ac:spMk id="19" creationId="{46C2E80F-49A6-4372-B103-219D417A55ED}"/>
          </ac:spMkLst>
        </pc:spChg>
      </pc:sldChg>
    </pc:docChg>
  </pc:docChgLst>
  <pc:docChgLst>
    <pc:chgData name="Sanja Novak" userId="bc2216c5-b7f5-476a-8421-e24cd66fef03" providerId="ADAL" clId="{CC032621-C95E-4176-BAB7-828B9ACD0E6A}"/>
    <pc:docChg chg="undo custSel modSld">
      <pc:chgData name="Sanja Novak" userId="bc2216c5-b7f5-476a-8421-e24cd66fef03" providerId="ADAL" clId="{CC032621-C95E-4176-BAB7-828B9ACD0E6A}" dt="2022-02-22T15:33:45.496" v="88" actId="14100"/>
      <pc:docMkLst>
        <pc:docMk/>
      </pc:docMkLst>
      <pc:sldChg chg="modSp mod">
        <pc:chgData name="Sanja Novak" userId="bc2216c5-b7f5-476a-8421-e24cd66fef03" providerId="ADAL" clId="{CC032621-C95E-4176-BAB7-828B9ACD0E6A}" dt="2022-02-22T15:33:45.496" v="88" actId="14100"/>
        <pc:sldMkLst>
          <pc:docMk/>
          <pc:sldMk cId="504869628" sldId="300"/>
        </pc:sldMkLst>
        <pc:graphicFrameChg chg="mod">
          <ac:chgData name="Sanja Novak" userId="bc2216c5-b7f5-476a-8421-e24cd66fef03" providerId="ADAL" clId="{CC032621-C95E-4176-BAB7-828B9ACD0E6A}" dt="2022-02-22T15:33:45.496" v="88" actId="14100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" userId="bc2216c5-b7f5-476a-8421-e24cd66fef03" providerId="ADAL" clId="{AFE14BB4-6757-4349-AE7A-8DC58132494B}"/>
    <pc:docChg chg="undo custSel addSld delSld modSld sldOrd">
      <pc:chgData name="Sanja" userId="bc2216c5-b7f5-476a-8421-e24cd66fef03" providerId="ADAL" clId="{AFE14BB4-6757-4349-AE7A-8DC58132494B}" dt="2022-09-14T10:43:53.396" v="1200" actId="1076"/>
      <pc:docMkLst>
        <pc:docMk/>
      </pc:docMkLst>
      <pc:sldChg chg="modSp mod">
        <pc:chgData name="Sanja" userId="bc2216c5-b7f5-476a-8421-e24cd66fef03" providerId="ADAL" clId="{AFE14BB4-6757-4349-AE7A-8DC58132494B}" dt="2022-09-14T09:13:08.241" v="1" actId="20577"/>
        <pc:sldMkLst>
          <pc:docMk/>
          <pc:sldMk cId="747055001" sldId="256"/>
        </pc:sldMkLst>
        <pc:spChg chg="mod">
          <ac:chgData name="Sanja" userId="bc2216c5-b7f5-476a-8421-e24cd66fef03" providerId="ADAL" clId="{AFE14BB4-6757-4349-AE7A-8DC58132494B}" dt="2022-09-14T09:13:08.241" v="1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del">
        <pc:chgData name="Sanja" userId="bc2216c5-b7f5-476a-8421-e24cd66fef03" providerId="ADAL" clId="{AFE14BB4-6757-4349-AE7A-8DC58132494B}" dt="2022-09-14T09:13:15.772" v="2" actId="2696"/>
        <pc:sldMkLst>
          <pc:docMk/>
          <pc:sldMk cId="179009371" sldId="257"/>
        </pc:sldMkLst>
      </pc:sldChg>
      <pc:sldChg chg="del">
        <pc:chgData name="Sanja" userId="bc2216c5-b7f5-476a-8421-e24cd66fef03" providerId="ADAL" clId="{AFE14BB4-6757-4349-AE7A-8DC58132494B}" dt="2022-09-14T09:13:15.772" v="2" actId="2696"/>
        <pc:sldMkLst>
          <pc:docMk/>
          <pc:sldMk cId="1435258215" sldId="282"/>
        </pc:sldMkLst>
      </pc:sldChg>
      <pc:sldChg chg="del">
        <pc:chgData name="Sanja" userId="bc2216c5-b7f5-476a-8421-e24cd66fef03" providerId="ADAL" clId="{AFE14BB4-6757-4349-AE7A-8DC58132494B}" dt="2022-09-14T09:13:18.569" v="3" actId="2696"/>
        <pc:sldMkLst>
          <pc:docMk/>
          <pc:sldMk cId="596983833" sldId="283"/>
        </pc:sldMkLst>
      </pc:sldChg>
      <pc:sldChg chg="del">
        <pc:chgData name="Sanja" userId="bc2216c5-b7f5-476a-8421-e24cd66fef03" providerId="ADAL" clId="{AFE14BB4-6757-4349-AE7A-8DC58132494B}" dt="2022-09-14T09:13:23.053" v="5" actId="2696"/>
        <pc:sldMkLst>
          <pc:docMk/>
          <pc:sldMk cId="1961805247" sldId="285"/>
        </pc:sldMkLst>
      </pc:sldChg>
      <pc:sldChg chg="del">
        <pc:chgData name="Sanja" userId="bc2216c5-b7f5-476a-8421-e24cd66fef03" providerId="ADAL" clId="{AFE14BB4-6757-4349-AE7A-8DC58132494B}" dt="2022-09-14T09:13:28.240" v="7" actId="2696"/>
        <pc:sldMkLst>
          <pc:docMk/>
          <pc:sldMk cId="1634975801" sldId="286"/>
        </pc:sldMkLst>
      </pc:sldChg>
      <pc:sldChg chg="del">
        <pc:chgData name="Sanja" userId="bc2216c5-b7f5-476a-8421-e24cd66fef03" providerId="ADAL" clId="{AFE14BB4-6757-4349-AE7A-8DC58132494B}" dt="2022-09-14T09:13:36.521" v="9" actId="2696"/>
        <pc:sldMkLst>
          <pc:docMk/>
          <pc:sldMk cId="632336825" sldId="289"/>
        </pc:sldMkLst>
      </pc:sldChg>
      <pc:sldChg chg="del">
        <pc:chgData name="Sanja" userId="bc2216c5-b7f5-476a-8421-e24cd66fef03" providerId="ADAL" clId="{AFE14BB4-6757-4349-AE7A-8DC58132494B}" dt="2022-09-14T09:13:39.646" v="10" actId="2696"/>
        <pc:sldMkLst>
          <pc:docMk/>
          <pc:sldMk cId="2710535532" sldId="290"/>
        </pc:sldMkLst>
      </pc:sldChg>
      <pc:sldChg chg="del">
        <pc:chgData name="Sanja" userId="bc2216c5-b7f5-476a-8421-e24cd66fef03" providerId="ADAL" clId="{AFE14BB4-6757-4349-AE7A-8DC58132494B}" dt="2022-09-14T09:14:42.318" v="27" actId="2696"/>
        <pc:sldMkLst>
          <pc:docMk/>
          <pc:sldMk cId="2890505659" sldId="292"/>
        </pc:sldMkLst>
      </pc:sldChg>
      <pc:sldChg chg="del">
        <pc:chgData name="Sanja" userId="bc2216c5-b7f5-476a-8421-e24cd66fef03" providerId="ADAL" clId="{AFE14BB4-6757-4349-AE7A-8DC58132494B}" dt="2022-09-14T09:14:07.989" v="24" actId="2696"/>
        <pc:sldMkLst>
          <pc:docMk/>
          <pc:sldMk cId="751005697" sldId="293"/>
        </pc:sldMkLst>
      </pc:sldChg>
      <pc:sldChg chg="del">
        <pc:chgData name="Sanja" userId="bc2216c5-b7f5-476a-8421-e24cd66fef03" providerId="ADAL" clId="{AFE14BB4-6757-4349-AE7A-8DC58132494B}" dt="2022-09-14T09:14:10.538" v="25" actId="2696"/>
        <pc:sldMkLst>
          <pc:docMk/>
          <pc:sldMk cId="4013594363" sldId="294"/>
        </pc:sldMkLst>
      </pc:sldChg>
      <pc:sldChg chg="modSp">
        <pc:chgData name="Sanja" userId="bc2216c5-b7f5-476a-8421-e24cd66fef03" providerId="ADAL" clId="{AFE14BB4-6757-4349-AE7A-8DC58132494B}" dt="2022-09-14T09:35:36.834" v="663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AFE14BB4-6757-4349-AE7A-8DC58132494B}" dt="2022-09-14T09:35:36.834" v="663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del">
        <pc:chgData name="Sanja" userId="bc2216c5-b7f5-476a-8421-e24cd66fef03" providerId="ADAL" clId="{AFE14BB4-6757-4349-AE7A-8DC58132494B}" dt="2022-09-14T09:13:20.709" v="4" actId="2696"/>
        <pc:sldMkLst>
          <pc:docMk/>
          <pc:sldMk cId="3223305022" sldId="305"/>
        </pc:sldMkLst>
      </pc:sldChg>
      <pc:sldChg chg="del">
        <pc:chgData name="Sanja" userId="bc2216c5-b7f5-476a-8421-e24cd66fef03" providerId="ADAL" clId="{AFE14BB4-6757-4349-AE7A-8DC58132494B}" dt="2022-09-14T09:13:33.803" v="8" actId="2696"/>
        <pc:sldMkLst>
          <pc:docMk/>
          <pc:sldMk cId="1200707023" sldId="306"/>
        </pc:sldMkLst>
      </pc:sldChg>
      <pc:sldChg chg="del">
        <pc:chgData name="Sanja" userId="bc2216c5-b7f5-476a-8421-e24cd66fef03" providerId="ADAL" clId="{AFE14BB4-6757-4349-AE7A-8DC58132494B}" dt="2022-09-14T09:13:25.662" v="6" actId="2696"/>
        <pc:sldMkLst>
          <pc:docMk/>
          <pc:sldMk cId="3677203540" sldId="312"/>
        </pc:sldMkLst>
      </pc:sldChg>
      <pc:sldChg chg="del">
        <pc:chgData name="Sanja" userId="bc2216c5-b7f5-476a-8421-e24cd66fef03" providerId="ADAL" clId="{AFE14BB4-6757-4349-AE7A-8DC58132494B}" dt="2022-09-14T09:13:41.740" v="11" actId="2696"/>
        <pc:sldMkLst>
          <pc:docMk/>
          <pc:sldMk cId="4207849641" sldId="313"/>
        </pc:sldMkLst>
      </pc:sldChg>
      <pc:sldChg chg="del">
        <pc:chgData name="Sanja" userId="bc2216c5-b7f5-476a-8421-e24cd66fef03" providerId="ADAL" clId="{AFE14BB4-6757-4349-AE7A-8DC58132494B}" dt="2022-09-14T09:14:22.116" v="26" actId="2696"/>
        <pc:sldMkLst>
          <pc:docMk/>
          <pc:sldMk cId="885945581" sldId="314"/>
        </pc:sldMkLst>
      </pc:sldChg>
      <pc:sldChg chg="modSp mod">
        <pc:chgData name="Sanja" userId="bc2216c5-b7f5-476a-8421-e24cd66fef03" providerId="ADAL" clId="{AFE14BB4-6757-4349-AE7A-8DC58132494B}" dt="2022-09-14T10:21:10.587" v="1148" actId="14100"/>
        <pc:sldMkLst>
          <pc:docMk/>
          <pc:sldMk cId="1050362881" sldId="316"/>
        </pc:sldMkLst>
        <pc:graphicFrameChg chg="mod">
          <ac:chgData name="Sanja" userId="bc2216c5-b7f5-476a-8421-e24cd66fef03" providerId="ADAL" clId="{AFE14BB4-6757-4349-AE7A-8DC58132494B}" dt="2022-09-14T10:21:10.587" v="1148" actId="14100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new mod ord setBg setClrOvrMap">
        <pc:chgData name="Sanja" userId="bc2216c5-b7f5-476a-8421-e24cd66fef03" providerId="ADAL" clId="{AFE14BB4-6757-4349-AE7A-8DC58132494B}" dt="2022-09-14T10:21:41.715" v="1150"/>
        <pc:sldMkLst>
          <pc:docMk/>
          <pc:sldMk cId="3386875012" sldId="318"/>
        </pc:sldMkLst>
        <pc:spChg chg="mo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2" creationId="{A9C2EBB3-6A19-4BFD-BE6B-5083C2873DE6}"/>
          </ac:spMkLst>
        </pc:spChg>
        <pc:spChg chg="del">
          <ac:chgData name="Sanja" userId="bc2216c5-b7f5-476a-8421-e24cd66fef03" providerId="ADAL" clId="{AFE14BB4-6757-4349-AE7A-8DC58132494B}" dt="2022-09-14T09:16:08.786" v="81" actId="22"/>
          <ac:spMkLst>
            <pc:docMk/>
            <pc:sldMk cId="3386875012" sldId="318"/>
            <ac:spMk id="3" creationId="{E0FDE686-A7AB-4397-BE4B-290C9FA617BC}"/>
          </ac:spMkLst>
        </pc:spChg>
        <pc:spChg chg="add del mod ord">
          <ac:chgData name="Sanja" userId="bc2216c5-b7f5-476a-8421-e24cd66fef03" providerId="ADAL" clId="{AFE14BB4-6757-4349-AE7A-8DC58132494B}" dt="2022-09-14T09:21:32.951" v="126" actId="478"/>
          <ac:spMkLst>
            <pc:docMk/>
            <pc:sldMk cId="3386875012" sldId="318"/>
            <ac:spMk id="15" creationId="{F19D98B1-FBA5-E27B-A761-4352175A20B6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18" creationId="{EBB6D9F6-3E47-45AD-8461-718A3C87E3E8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0" creationId="{A3B16A00-A549-4B07-B8C2-4B3A966D9E26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2" creationId="{33B86BAE-87B4-4192-ABB2-627FFC965AC7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4" creationId="{22BB4F03-4463-45CC-89A7-8E03412EDDBF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6" creationId="{80E1AEAE-1F52-4C29-925C-27738417E9F5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1" creationId="{99CEE05D-F25C-4EC3-B527-D9C999E335CD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3" creationId="{4F036726-0C05-446E-91C3-B986EBEA055E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5" creationId="{A310ABCD-C34B-42D1-9BEB-47755A3EA36C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7" creationId="{F38AB6A2-89F7-43B5-B608-50DFC740DEBF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9" creationId="{06585B74-DAF6-470E-B2F3-B5530A709AAC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41" creationId="{30BAD96F-CE2F-4682-99B8-0DD9E6AE2BED}"/>
          </ac:spMkLst>
        </pc:spChg>
        <pc:spChg chg="add del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46" creationId="{98135EBA-B3A3-4F88-BCB1-D0C8E63F47CA}"/>
          </ac:spMkLst>
        </pc:spChg>
        <pc:spChg chg="add del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48" creationId="{B551406E-05CC-4445-9609-3E253925D771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1" creationId="{398F3DEE-0E56-499F-AFAE-C2DA7C2C815B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3" creationId="{33B9C452-2C6E-4D52-8FC7-669291EE91D4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5" creationId="{34E1CC44-1B7F-472B-B668-B4F2F4723D7E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7" creationId="{B5BAD077-4A41-458D-9909-1A108699EA38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9" creationId="{F1FC21CE-01FD-49CC-BAFC-06F38B34BB81}"/>
          </ac:spMkLst>
        </pc:spChg>
        <pc:picChg chg="add mod ord">
          <ac:chgData name="Sanja" userId="bc2216c5-b7f5-476a-8421-e24cd66fef03" providerId="ADAL" clId="{AFE14BB4-6757-4349-AE7A-8DC58132494B}" dt="2022-09-14T09:27:09.326" v="490" actId="14100"/>
          <ac:picMkLst>
            <pc:docMk/>
            <pc:sldMk cId="3386875012" sldId="318"/>
            <ac:picMk id="5" creationId="{BA7C4C69-56B6-4577-8849-A92DF9281CD8}"/>
          </ac:picMkLst>
        </pc:picChg>
        <pc:picChg chg="add mod ord">
          <ac:chgData name="Sanja" userId="bc2216c5-b7f5-476a-8421-e24cd66fef03" providerId="ADAL" clId="{AFE14BB4-6757-4349-AE7A-8DC58132494B}" dt="2022-09-14T09:27:12.654" v="491" actId="14100"/>
          <ac:picMkLst>
            <pc:docMk/>
            <pc:sldMk cId="3386875012" sldId="318"/>
            <ac:picMk id="7" creationId="{A9473FE0-06E8-4A41-9139-E497E636CB62}"/>
          </ac:picMkLst>
        </pc:picChg>
        <pc:picChg chg="add mod ord">
          <ac:chgData name="Sanja" userId="bc2216c5-b7f5-476a-8421-e24cd66fef03" providerId="ADAL" clId="{AFE14BB4-6757-4349-AE7A-8DC58132494B}" dt="2022-09-14T09:27:19.998" v="494" actId="1076"/>
          <ac:picMkLst>
            <pc:docMk/>
            <pc:sldMk cId="3386875012" sldId="318"/>
            <ac:picMk id="9" creationId="{5955F42D-A065-4661-AD38-E26D62B1B580}"/>
          </ac:picMkLst>
        </pc:picChg>
        <pc:picChg chg="add mod">
          <ac:chgData name="Sanja" userId="bc2216c5-b7f5-476a-8421-e24cd66fef03" providerId="ADAL" clId="{AFE14BB4-6757-4349-AE7A-8DC58132494B}" dt="2022-09-14T09:27:26.122" v="495" actId="14100"/>
          <ac:picMkLst>
            <pc:docMk/>
            <pc:sldMk cId="3386875012" sldId="318"/>
            <ac:picMk id="11" creationId="{50B94D82-3222-491F-8E4A-56EA33A56A70}"/>
          </ac:picMkLst>
        </pc:pic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0" creationId="{FB9683CF-0DA1-46CF-ACAC-D8EE1B15BDB7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2" creationId="{C2AE770B-9BD5-45F7-9DD4-D3FFD62FE6FE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4" creationId="{24A55763-CE5D-4A9B-A9F7-982C800073B9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6" creationId="{4E4DDBE7-307B-40B1-B6B5-5B376C16D732}"/>
          </ac:cxnSpMkLst>
        </pc:cxnChg>
      </pc:sldChg>
      <pc:sldChg chg="addSp delSp modSp new mod ord setBg">
        <pc:chgData name="Sanja" userId="bc2216c5-b7f5-476a-8421-e24cd66fef03" providerId="ADAL" clId="{AFE14BB4-6757-4349-AE7A-8DC58132494B}" dt="2022-09-14T10:22:00.726" v="1154"/>
        <pc:sldMkLst>
          <pc:docMk/>
          <pc:sldMk cId="1179142130" sldId="319"/>
        </pc:sldMkLst>
        <pc:spChg chg="mo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2" creationId="{B2075FD4-E0C7-417E-817D-B5B2E14CFFE9}"/>
          </ac:spMkLst>
        </pc:spChg>
        <pc:spChg chg="mo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3" creationId="{178BF641-631B-4B7D-A76F-004D74787551}"/>
          </ac:spMkLst>
        </pc:spChg>
        <pc:spChg chg="add del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0" creationId="{5E39A796-BE83-48B1-B33F-35C4A32AAB57}"/>
          </ac:spMkLst>
        </pc:spChg>
        <pc:spChg chg="add del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2" creationId="{72F84B47-E267-4194-8194-831DB7B5547F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7" creationId="{1B15ED52-F352-441B-82BF-E0EA34836D08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9" creationId="{61707E60-CEC9-4661-AA82-69242EB4BDC3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21" creationId="{8F035CD8-AE30-4146-96F2-036B0CE5E4F3}"/>
          </ac:spMkLst>
        </pc:spChg>
        <pc:picChg chg="add mod">
          <ac:chgData name="Sanja" userId="bc2216c5-b7f5-476a-8421-e24cd66fef03" providerId="ADAL" clId="{AFE14BB4-6757-4349-AE7A-8DC58132494B}" dt="2022-09-14T09:25:50.349" v="480" actId="14100"/>
          <ac:picMkLst>
            <pc:docMk/>
            <pc:sldMk cId="1179142130" sldId="319"/>
            <ac:picMk id="5" creationId="{1C060428-04CC-4556-932E-9C7C1614123E}"/>
          </ac:picMkLst>
        </pc:picChg>
      </pc:sldChg>
      <pc:sldChg chg="addSp delSp modSp new mod ord setBg">
        <pc:chgData name="Sanja" userId="bc2216c5-b7f5-476a-8421-e24cd66fef03" providerId="ADAL" clId="{AFE14BB4-6757-4349-AE7A-8DC58132494B}" dt="2022-09-14T10:21:50.459" v="1152"/>
        <pc:sldMkLst>
          <pc:docMk/>
          <pc:sldMk cId="1673713812" sldId="320"/>
        </pc:sldMkLst>
        <pc:spChg chg="mod">
          <ac:chgData name="Sanja" userId="bc2216c5-b7f5-476a-8421-e24cd66fef03" providerId="ADAL" clId="{AFE14BB4-6757-4349-AE7A-8DC58132494B}" dt="2022-09-14T09:33:50.171" v="573" actId="1076"/>
          <ac:spMkLst>
            <pc:docMk/>
            <pc:sldMk cId="1673713812" sldId="320"/>
            <ac:spMk id="2" creationId="{AE4AF15E-6F6D-4799-9080-381CB2D5260C}"/>
          </ac:spMkLst>
        </pc:spChg>
        <pc:spChg chg="del mod">
          <ac:chgData name="Sanja" userId="bc2216c5-b7f5-476a-8421-e24cd66fef03" providerId="ADAL" clId="{AFE14BB4-6757-4349-AE7A-8DC58132494B}" dt="2022-09-14T09:32:34.425" v="549" actId="26606"/>
          <ac:spMkLst>
            <pc:docMk/>
            <pc:sldMk cId="1673713812" sldId="320"/>
            <ac:spMk id="3" creationId="{D7AC9097-46B4-48D8-AC5F-6E6C221CB8A4}"/>
          </ac:spMkLst>
        </pc:spChg>
        <pc:spChg chg="add">
          <ac:chgData name="Sanja" userId="bc2216c5-b7f5-476a-8421-e24cd66fef03" providerId="ADAL" clId="{AFE14BB4-6757-4349-AE7A-8DC58132494B}" dt="2022-09-14T09:32:34.425" v="549" actId="26606"/>
          <ac:spMkLst>
            <pc:docMk/>
            <pc:sldMk cId="1673713812" sldId="320"/>
            <ac:spMk id="9" creationId="{B819A166-7571-4003-A6B8-B62034C3ED30}"/>
          </ac:spMkLst>
        </pc:spChg>
        <pc:graphicFrameChg chg="add mod modGraphic">
          <ac:chgData name="Sanja" userId="bc2216c5-b7f5-476a-8421-e24cd66fef03" providerId="ADAL" clId="{AFE14BB4-6757-4349-AE7A-8DC58132494B}" dt="2022-09-14T09:34:06.671" v="575" actId="404"/>
          <ac:graphicFrameMkLst>
            <pc:docMk/>
            <pc:sldMk cId="1673713812" sldId="320"/>
            <ac:graphicFrameMk id="5" creationId="{D967B456-0A2D-171F-7C35-EE8EBF625E43}"/>
          </ac:graphicFrameMkLst>
        </pc:graphicFrameChg>
        <pc:picChg chg="add mod">
          <ac:chgData name="Sanja" userId="bc2216c5-b7f5-476a-8421-e24cd66fef03" providerId="ADAL" clId="{AFE14BB4-6757-4349-AE7A-8DC58132494B}" dt="2022-09-14T09:33:46.109" v="571" actId="1076"/>
          <ac:picMkLst>
            <pc:docMk/>
            <pc:sldMk cId="1673713812" sldId="320"/>
            <ac:picMk id="6" creationId="{49DD3A3F-C2AC-47B7-9735-42A7496B5942}"/>
          </ac:picMkLst>
        </pc:picChg>
      </pc:sldChg>
      <pc:sldChg chg="addSp delSp modSp new mod setBg">
        <pc:chgData name="Sanja" userId="bc2216c5-b7f5-476a-8421-e24cd66fef03" providerId="ADAL" clId="{AFE14BB4-6757-4349-AE7A-8DC58132494B}" dt="2022-09-14T09:35:11.247" v="652" actId="20577"/>
        <pc:sldMkLst>
          <pc:docMk/>
          <pc:sldMk cId="1988307572" sldId="321"/>
        </pc:sldMkLst>
        <pc:spChg chg="mo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2" creationId="{F3EB89FA-9461-4871-B297-90AF71FFB808}"/>
          </ac:spMkLst>
        </pc:spChg>
        <pc:spChg chg="del mo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3" creationId="{296AE584-45DB-414A-90F5-CD0655E997A0}"/>
          </ac:spMkLst>
        </pc:spChg>
        <pc:spChg chg="ad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9" creationId="{B819A166-7571-4003-A6B8-B62034C3ED30}"/>
          </ac:spMkLst>
        </pc:spChg>
        <pc:graphicFrameChg chg="add mod">
          <ac:chgData name="Sanja" userId="bc2216c5-b7f5-476a-8421-e24cd66fef03" providerId="ADAL" clId="{AFE14BB4-6757-4349-AE7A-8DC58132494B}" dt="2022-09-14T09:35:11.247" v="652" actId="20577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addSp delSp modSp new mod setBg">
        <pc:chgData name="Sanja" userId="bc2216c5-b7f5-476a-8421-e24cd66fef03" providerId="ADAL" clId="{AFE14BB4-6757-4349-AE7A-8DC58132494B}" dt="2022-09-14T10:03:01.939" v="942" actId="20577"/>
        <pc:sldMkLst>
          <pc:docMk/>
          <pc:sldMk cId="1868269849" sldId="322"/>
        </pc:sldMkLst>
        <pc:spChg chg="mo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2" creationId="{8A3C310D-A5C4-4CA7-B8D5-671B61D75FDF}"/>
          </ac:spMkLst>
        </pc:spChg>
        <pc:spChg chg="del mo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3" creationId="{ECC183E6-AEFE-4B49-8C41-CA265121C8BA}"/>
          </ac:spMkLst>
        </pc:spChg>
        <pc:spChg chg="ad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9" creationId="{B819A166-7571-4003-A6B8-B62034C3ED30}"/>
          </ac:spMkLst>
        </pc:spChg>
        <pc:graphicFrameChg chg="add mod">
          <ac:chgData name="Sanja" userId="bc2216c5-b7f5-476a-8421-e24cd66fef03" providerId="ADAL" clId="{AFE14BB4-6757-4349-AE7A-8DC58132494B}" dt="2022-09-14T10:03:01.939" v="942" actId="20577"/>
          <ac:graphicFrameMkLst>
            <pc:docMk/>
            <pc:sldMk cId="1868269849" sldId="322"/>
            <ac:graphicFrameMk id="5" creationId="{7D918A7D-84DC-6EAF-1AA8-56BF3AA86041}"/>
          </ac:graphicFrameMkLst>
        </pc:graphicFrameChg>
      </pc:sldChg>
      <pc:sldChg chg="addSp delSp modSp new mod ord setBg">
        <pc:chgData name="Sanja" userId="bc2216c5-b7f5-476a-8421-e24cd66fef03" providerId="ADAL" clId="{AFE14BB4-6757-4349-AE7A-8DC58132494B}" dt="2022-09-14T10:20:00.913" v="1140" actId="20577"/>
        <pc:sldMkLst>
          <pc:docMk/>
          <pc:sldMk cId="216705447" sldId="323"/>
        </pc:sldMkLst>
        <pc:spChg chg="mo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2" creationId="{DBC32FD2-1FDC-44C3-B7DD-04AC96D43355}"/>
          </ac:spMkLst>
        </pc:spChg>
        <pc:spChg chg="del mo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3" creationId="{C8CE1D07-7435-48C9-B886-CDBE25CBA5B7}"/>
          </ac:spMkLst>
        </pc:spChg>
        <pc:spChg chg="ad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9" creationId="{9DBC8166-481C-4473-95F5-9A5B9073B7F1}"/>
          </ac:spMkLst>
        </pc:spChg>
        <pc:spChg chg="ad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11" creationId="{A5A5CE6E-90AF-4D43-A014-1F9EC83EB93D}"/>
          </ac:spMkLst>
        </pc:spChg>
        <pc:graphicFrameChg chg="add mod">
          <ac:chgData name="Sanja" userId="bc2216c5-b7f5-476a-8421-e24cd66fef03" providerId="ADAL" clId="{AFE14BB4-6757-4349-AE7A-8DC58132494B}" dt="2022-09-14T10:20:00.913" v="1140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addSp delSp modSp add mod">
        <pc:chgData name="Sanja" userId="bc2216c5-b7f5-476a-8421-e24cd66fef03" providerId="ADAL" clId="{AFE14BB4-6757-4349-AE7A-8DC58132494B}" dt="2022-09-14T10:05:05.514" v="961" actId="122"/>
        <pc:sldMkLst>
          <pc:docMk/>
          <pc:sldMk cId="2429525382" sldId="324"/>
        </pc:sldMkLst>
        <pc:spChg chg="mod">
          <ac:chgData name="Sanja" userId="bc2216c5-b7f5-476a-8421-e24cd66fef03" providerId="ADAL" clId="{AFE14BB4-6757-4349-AE7A-8DC58132494B}" dt="2022-09-14T10:03:46.933" v="945"/>
          <ac:spMkLst>
            <pc:docMk/>
            <pc:sldMk cId="2429525382" sldId="324"/>
            <ac:spMk id="2" creationId="{8A3C310D-A5C4-4CA7-B8D5-671B61D75FDF}"/>
          </ac:spMkLst>
        </pc:spChg>
        <pc:graphicFrameChg chg="mod">
          <ac:chgData name="Sanja" userId="bc2216c5-b7f5-476a-8421-e24cd66fef03" providerId="ADAL" clId="{AFE14BB4-6757-4349-AE7A-8DC58132494B}" dt="2022-09-14T10:05:05.514" v="961" actId="122"/>
          <ac:graphicFrameMkLst>
            <pc:docMk/>
            <pc:sldMk cId="2429525382" sldId="324"/>
            <ac:graphicFrameMk id="5" creationId="{7D918A7D-84DC-6EAF-1AA8-56BF3AA86041}"/>
          </ac:graphicFrameMkLst>
        </pc:graphicFrameChg>
        <pc:picChg chg="add del">
          <ac:chgData name="Sanja" userId="bc2216c5-b7f5-476a-8421-e24cd66fef03" providerId="ADAL" clId="{AFE14BB4-6757-4349-AE7A-8DC58132494B}" dt="2022-09-14T10:04:33.043" v="954"/>
          <ac:picMkLst>
            <pc:docMk/>
            <pc:sldMk cId="2429525382" sldId="324"/>
            <ac:picMk id="3" creationId="{FBF53457-8E88-4C7A-8BC7-D41F9D9C11FA}"/>
          </ac:picMkLst>
        </pc:picChg>
      </pc:sldChg>
      <pc:sldChg chg="addSp modSp new mod setBg">
        <pc:chgData name="Sanja" userId="bc2216c5-b7f5-476a-8421-e24cd66fef03" providerId="ADAL" clId="{AFE14BB4-6757-4349-AE7A-8DC58132494B}" dt="2022-09-14T10:43:53.396" v="1200" actId="1076"/>
        <pc:sldMkLst>
          <pc:docMk/>
          <pc:sldMk cId="2150586372" sldId="325"/>
        </pc:sldMkLst>
        <pc:spChg chg="mo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2" creationId="{3109DE09-C21C-4BF1-B02E-7F989C3CF7B8}"/>
          </ac:spMkLst>
        </pc:spChg>
        <pc:spChg chg="mod">
          <ac:chgData name="Sanja" userId="bc2216c5-b7f5-476a-8421-e24cd66fef03" providerId="ADAL" clId="{AFE14BB4-6757-4349-AE7A-8DC58132494B}" dt="2022-09-14T10:43:53.396" v="1200" actId="1076"/>
          <ac:spMkLst>
            <pc:docMk/>
            <pc:sldMk cId="2150586372" sldId="325"/>
            <ac:spMk id="3" creationId="{7137D7C5-2F9C-4A10-96BB-98683E13365E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8" creationId="{D278ADA9-6383-4BDD-80D2-8899A402687B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0" creationId="{484B7147-B0F6-40ED-B5A2-FF72BC8198B6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2" creationId="{B36D2DE0-0628-4A9A-A59D-7BA8B5EB3022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4" creationId="{48E405C9-94BE-41DA-928C-DEC9A8550E9F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6" creationId="{D2091A72-D5BB-42AC-8FD3-F7747D90861E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8" creationId="{6ED12BFC-A737-46AF-8411-481112D54B0C}"/>
          </ac:spMkLst>
        </pc:spChg>
      </pc:sldChg>
      <pc:sldMasterChg chg="delSldLayout">
        <pc:chgData name="Sanja" userId="bc2216c5-b7f5-476a-8421-e24cd66fef03" providerId="ADAL" clId="{AFE14BB4-6757-4349-AE7A-8DC58132494B}" dt="2022-09-14T09:13:15.772" v="2" actId="2696"/>
        <pc:sldMasterMkLst>
          <pc:docMk/>
          <pc:sldMasterMk cId="201697015" sldId="2147483648"/>
        </pc:sldMasterMkLst>
        <pc:sldLayoutChg chg="del">
          <pc:chgData name="Sanja" userId="bc2216c5-b7f5-476a-8421-e24cd66fef03" providerId="ADAL" clId="{AFE14BB4-6757-4349-AE7A-8DC58132494B}" dt="2022-09-14T09:13:15.772" v="2" actId="2696"/>
          <pc:sldLayoutMkLst>
            <pc:docMk/>
            <pc:sldMasterMk cId="201697015" sldId="2147483648"/>
            <pc:sldLayoutMk cId="3331206944" sldId="2147483660"/>
          </pc:sldLayoutMkLst>
        </pc:sldLayoutChg>
      </pc:sldMasterChg>
    </pc:docChg>
  </pc:docChgLst>
  <pc:docChgLst>
    <pc:chgData name="Sanja Novak" userId="bc2216c5-b7f5-476a-8421-e24cd66fef03" providerId="ADAL" clId="{9CB4D65A-3F8B-4072-A77C-CF27EE0CA21A}"/>
    <pc:docChg chg="undo custSel addSld delSld modSld sldOrd delMainMaster">
      <pc:chgData name="Sanja Novak" userId="bc2216c5-b7f5-476a-8421-e24cd66fef03" providerId="ADAL" clId="{9CB4D65A-3F8B-4072-A77C-CF27EE0CA21A}" dt="2022-02-27T18:39:49.636" v="974" actId="14100"/>
      <pc:docMkLst>
        <pc:docMk/>
      </pc:docMkLst>
      <pc:sldChg chg="addSp delSp modSp mod setBg addAnim delAnim setClrOvrMap">
        <pc:chgData name="Sanja Novak" userId="bc2216c5-b7f5-476a-8421-e24cd66fef03" providerId="ADAL" clId="{9CB4D65A-3F8B-4072-A77C-CF27EE0CA21A}" dt="2022-02-27T18:39:49.636" v="974" actId="14100"/>
        <pc:sldMkLst>
          <pc:docMk/>
          <pc:sldMk cId="747055001" sldId="256"/>
        </pc:sldMkLst>
        <pc:spChg chg="mod ord">
          <ac:chgData name="Sanja Novak" userId="bc2216c5-b7f5-476a-8421-e24cd66fef03" providerId="ADAL" clId="{9CB4D65A-3F8B-4072-A77C-CF27EE0CA21A}" dt="2022-02-27T18:39:49.636" v="974" actId="14100"/>
          <ac:spMkLst>
            <pc:docMk/>
            <pc:sldMk cId="747055001" sldId="256"/>
            <ac:spMk id="2" creationId="{5F0DDEEA-50FC-4FCE-995B-57DE045017BE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7" creationId="{0C45045A-6083-4B3E-956A-67582337527D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9" creationId="{42875DDC-0225-45F8-B745-78688F2D1ADC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81" creationId="{12617755-D451-4BAF-9B55-518297BFF42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2" creationId="{9D545981-1F24-46A6-8AFC-3740CC577429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3" creationId="{252F09FA-59B0-41E4-9F79-D0EB15CBAD50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4" creationId="{4FB98A08-FC4C-4C6C-8CAE-410223C6DD1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5" creationId="{66D4C1A7-0A94-46CF-9056-E836CBFB7064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6" creationId="{12022B2F-C34E-42AC-A514-49AF306FA932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028" creationId="{4845A0EE-C4C8-4AE1-B3C6-1261368AC036}"/>
          </ac:spMkLst>
        </pc:sp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4" creationId="{859C3E42-FF3E-4318-8FEB-AF5752BF706D}"/>
          </ac:picMkLst>
        </pc:pic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7" creationId="{296BFC94-1D91-4B02-8CC7-DEEFAAB033FE}"/>
          </ac:picMkLst>
        </pc:picChg>
        <pc:picChg chg="mod or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1026" creationId="{DE81E077-F1DC-4855-B20C-F7A02E3E9938}"/>
          </ac:picMkLst>
        </pc:picChg>
        <pc:cxnChg chg="add del">
          <ac:chgData name="Sanja Novak" userId="bc2216c5-b7f5-476a-8421-e24cd66fef03" providerId="ADAL" clId="{9CB4D65A-3F8B-4072-A77C-CF27EE0CA21A}" dt="2022-02-23T13:49:53.166" v="896" actId="26606"/>
          <ac:cxnSpMkLst>
            <pc:docMk/>
            <pc:sldMk cId="747055001" sldId="256"/>
            <ac:cxnSpMk id="197" creationId="{84A66149-2431-4D78-A158-60F086A12471}"/>
          </ac:cxnSpMkLst>
        </pc:cxnChg>
      </pc:sldChg>
      <pc:sldChg chg="modSp mod">
        <pc:chgData name="Sanja Novak" userId="bc2216c5-b7f5-476a-8421-e24cd66fef03" providerId="ADAL" clId="{9CB4D65A-3F8B-4072-A77C-CF27EE0CA21A}" dt="2022-02-22T15:42:43.406" v="11" actId="20577"/>
        <pc:sldMkLst>
          <pc:docMk/>
          <pc:sldMk cId="1435258215" sldId="282"/>
        </pc:sldMkLst>
        <pc:spChg chg="mod">
          <ac:chgData name="Sanja Novak" userId="bc2216c5-b7f5-476a-8421-e24cd66fef03" providerId="ADAL" clId="{9CB4D65A-3F8B-4072-A77C-CF27EE0CA21A}" dt="2022-02-22T15:42:16.659" v="3" actId="20577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9CB4D65A-3F8B-4072-A77C-CF27EE0CA21A}" dt="2022-02-22T15:42:43.406" v="11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ord">
        <pc:chgData name="Sanja Novak" userId="bc2216c5-b7f5-476a-8421-e24cd66fef03" providerId="ADAL" clId="{9CB4D65A-3F8B-4072-A77C-CF27EE0CA21A}" dt="2022-02-22T16:01:10.968" v="39"/>
        <pc:sldMkLst>
          <pc:docMk/>
          <pc:sldMk cId="596983833" sldId="283"/>
        </pc:sldMkLst>
      </pc:sldChg>
      <pc:sldChg chg="del">
        <pc:chgData name="Sanja Novak" userId="bc2216c5-b7f5-476a-8421-e24cd66fef03" providerId="ADAL" clId="{9CB4D65A-3F8B-4072-A77C-CF27EE0CA21A}" dt="2022-02-27T18:38:24.793" v="942" actId="47"/>
        <pc:sldMkLst>
          <pc:docMk/>
          <pc:sldMk cId="2559601850" sldId="287"/>
        </pc:sldMkLst>
      </pc:sldChg>
      <pc:sldChg chg="modSp del mod">
        <pc:chgData name="Sanja Novak" userId="bc2216c5-b7f5-476a-8421-e24cd66fef03" providerId="ADAL" clId="{9CB4D65A-3F8B-4072-A77C-CF27EE0CA21A}" dt="2022-02-23T15:45:49.730" v="937" actId="2696"/>
        <pc:sldMkLst>
          <pc:docMk/>
          <pc:sldMk cId="195685208" sldId="288"/>
        </pc:sldMkLst>
        <pc:spChg chg="mod">
          <ac:chgData name="Sanja Novak" userId="bc2216c5-b7f5-476a-8421-e24cd66fef03" providerId="ADAL" clId="{9CB4D65A-3F8B-4072-A77C-CF27EE0CA21A}" dt="2022-02-23T15:39:01.842" v="936" actId="20577"/>
          <ac:spMkLst>
            <pc:docMk/>
            <pc:sldMk cId="195685208" sldId="288"/>
            <ac:spMk id="2" creationId="{F09F08B7-7AF0-4862-87E8-ECDAC988C016}"/>
          </ac:spMkLst>
        </pc:spChg>
      </pc:sldChg>
      <pc:sldChg chg="modSp mod">
        <pc:chgData name="Sanja Novak" userId="bc2216c5-b7f5-476a-8421-e24cd66fef03" providerId="ADAL" clId="{9CB4D65A-3F8B-4072-A77C-CF27EE0CA21A}" dt="2022-02-23T15:45:55.553" v="938" actId="20577"/>
        <pc:sldMkLst>
          <pc:docMk/>
          <pc:sldMk cId="632336825" sldId="289"/>
        </pc:sldMkLst>
        <pc:spChg chg="mod">
          <ac:chgData name="Sanja Novak" userId="bc2216c5-b7f5-476a-8421-e24cd66fef03" providerId="ADAL" clId="{9CB4D65A-3F8B-4072-A77C-CF27EE0CA21A}" dt="2022-02-23T15:45:55.553" v="938" actId="20577"/>
          <ac:spMkLst>
            <pc:docMk/>
            <pc:sldMk cId="632336825" sldId="289"/>
            <ac:spMk id="2" creationId="{1E2C469B-EA17-443A-9F6D-514290B75963}"/>
          </ac:spMkLst>
        </pc:spChg>
        <pc:picChg chg="mod">
          <ac:chgData name="Sanja Novak" userId="bc2216c5-b7f5-476a-8421-e24cd66fef03" providerId="ADAL" clId="{9CB4D65A-3F8B-4072-A77C-CF27EE0CA21A}" dt="2022-02-22T16:02:08.548" v="55" actId="1076"/>
          <ac:picMkLst>
            <pc:docMk/>
            <pc:sldMk cId="632336825" sldId="289"/>
            <ac:picMk id="3" creationId="{1EB6A5A3-1CF5-4A74-A263-39DEBA498731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5:46:14.453" v="941" actId="1076"/>
        <pc:sldMkLst>
          <pc:docMk/>
          <pc:sldMk cId="2710535532" sldId="290"/>
        </pc:sldMkLst>
        <pc:spChg chg="mod">
          <ac:chgData name="Sanja Novak" userId="bc2216c5-b7f5-476a-8421-e24cd66fef03" providerId="ADAL" clId="{9CB4D65A-3F8B-4072-A77C-CF27EE0CA21A}" dt="2022-02-23T15:46:02.526" v="939" actId="1076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 Novak" userId="bc2216c5-b7f5-476a-8421-e24cd66fef03" providerId="ADAL" clId="{9CB4D65A-3F8B-4072-A77C-CF27EE0CA21A}" dt="2022-02-23T13:50:56.681" v="919" actId="20577"/>
          <ac:spMkLst>
            <pc:docMk/>
            <pc:sldMk cId="2710535532" sldId="290"/>
            <ac:spMk id="8" creationId="{D7EB61C7-BAD8-4EE7-98A3-1FFD532C444D}"/>
          </ac:spMkLst>
        </pc:spChg>
        <pc:picChg chg="add mod">
          <ac:chgData name="Sanja Novak" userId="bc2216c5-b7f5-476a-8421-e24cd66fef03" providerId="ADAL" clId="{9CB4D65A-3F8B-4072-A77C-CF27EE0CA21A}" dt="2022-02-23T15:46:14.453" v="941" actId="1076"/>
          <ac:picMkLst>
            <pc:docMk/>
            <pc:sldMk cId="2710535532" sldId="290"/>
            <ac:picMk id="3" creationId="{83D99570-DF9F-4ED2-B0EB-93798B22E6A5}"/>
          </ac:picMkLst>
        </pc:picChg>
        <pc:picChg chg="del">
          <ac:chgData name="Sanja Novak" userId="bc2216c5-b7f5-476a-8421-e24cd66fef03" providerId="ADAL" clId="{9CB4D65A-3F8B-4072-A77C-CF27EE0CA21A}" dt="2022-02-22T16:07:10.418" v="191" actId="478"/>
          <ac:picMkLst>
            <pc:docMk/>
            <pc:sldMk cId="2710535532" sldId="290"/>
            <ac:picMk id="4" creationId="{D589CB19-DCC3-4877-9AEF-BDC739886FE4}"/>
          </ac:picMkLst>
        </pc:picChg>
      </pc:sldChg>
      <pc:sldChg chg="modSp">
        <pc:chgData name="Sanja Novak" userId="bc2216c5-b7f5-476a-8421-e24cd66fef03" providerId="ADAL" clId="{9CB4D65A-3F8B-4072-A77C-CF27EE0CA21A}" dt="2022-02-22T16:07:35.386" v="196" actId="20577"/>
        <pc:sldMkLst>
          <pc:docMk/>
          <pc:sldMk cId="284636925" sldId="291"/>
        </pc:sldMkLst>
        <pc:graphicFrameChg chg="mod">
          <ac:chgData name="Sanja Novak" userId="bc2216c5-b7f5-476a-8421-e24cd66fef03" providerId="ADAL" clId="{9CB4D65A-3F8B-4072-A77C-CF27EE0CA21A}" dt="2022-02-22T16:07:35.386" v="196" actId="20577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modSp mod">
        <pc:chgData name="Sanja Novak" userId="bc2216c5-b7f5-476a-8421-e24cd66fef03" providerId="ADAL" clId="{9CB4D65A-3F8B-4072-A77C-CF27EE0CA21A}" dt="2022-02-23T12:38:42.115" v="261" actId="403"/>
        <pc:sldMkLst>
          <pc:docMk/>
          <pc:sldMk cId="2890505659" sldId="292"/>
        </pc:sldMkLst>
        <pc:graphicFrameChg chg="mod modGraphic">
          <ac:chgData name="Sanja Novak" userId="bc2216c5-b7f5-476a-8421-e24cd66fef03" providerId="ADAL" clId="{9CB4D65A-3F8B-4072-A77C-CF27EE0CA21A}" dt="2022-02-23T12:38:42.115" v="261" actId="403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modSp">
        <pc:chgData name="Sanja Novak" userId="bc2216c5-b7f5-476a-8421-e24cd66fef03" providerId="ADAL" clId="{9CB4D65A-3F8B-4072-A77C-CF27EE0CA21A}" dt="2022-02-22T16:08:16.438" v="198" actId="478"/>
        <pc:sldMkLst>
          <pc:docMk/>
          <pc:sldMk cId="4013594363" sldId="294"/>
        </pc:sldMkLst>
        <pc:graphicFrameChg chg="mod">
          <ac:chgData name="Sanja Novak" userId="bc2216c5-b7f5-476a-8421-e24cd66fef03" providerId="ADAL" clId="{9CB4D65A-3F8B-4072-A77C-CF27EE0CA21A}" dt="2022-02-22T16:08:16.438" v="198" actId="478"/>
          <ac:graphicFrameMkLst>
            <pc:docMk/>
            <pc:sldMk cId="4013594363" sldId="294"/>
            <ac:graphicFrameMk id="5" creationId="{21DD790D-3EDC-4E80-AFB8-9CFEDBA83D94}"/>
          </ac:graphicFrameMkLst>
        </pc:graphicFrameChg>
      </pc:sldChg>
      <pc:sldChg chg="del">
        <pc:chgData name="Sanja Novak" userId="bc2216c5-b7f5-476a-8421-e24cd66fef03" providerId="ADAL" clId="{9CB4D65A-3F8B-4072-A77C-CF27EE0CA21A}" dt="2022-02-23T13:07:19.824" v="796" actId="2696"/>
        <pc:sldMkLst>
          <pc:docMk/>
          <pc:sldMk cId="767836602" sldId="297"/>
        </pc:sldMkLst>
      </pc:sldChg>
      <pc:sldChg chg="modSp mod">
        <pc:chgData name="Sanja Novak" userId="bc2216c5-b7f5-476a-8421-e24cd66fef03" providerId="ADAL" clId="{9CB4D65A-3F8B-4072-A77C-CF27EE0CA21A}" dt="2022-02-23T13:01:51.099" v="671" actId="20577"/>
        <pc:sldMkLst>
          <pc:docMk/>
          <pc:sldMk cId="3259766812" sldId="298"/>
        </pc:sldMkLst>
        <pc:spChg chg="mod">
          <ac:chgData name="Sanja Novak" userId="bc2216c5-b7f5-476a-8421-e24cd66fef03" providerId="ADAL" clId="{9CB4D65A-3F8B-4072-A77C-CF27EE0CA21A}" dt="2022-02-23T13:01:51.099" v="67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 Novak" userId="bc2216c5-b7f5-476a-8421-e24cd66fef03" providerId="ADAL" clId="{9CB4D65A-3F8B-4072-A77C-CF27EE0CA21A}" dt="2022-02-23T12:57:31.674" v="504" actId="20577"/>
        <pc:sldMkLst>
          <pc:docMk/>
          <pc:sldMk cId="584941597" sldId="299"/>
        </pc:sldMkLst>
        <pc:spChg chg="mod">
          <ac:chgData name="Sanja Novak" userId="bc2216c5-b7f5-476a-8421-e24cd66fef03" providerId="ADAL" clId="{9CB4D65A-3F8B-4072-A77C-CF27EE0CA21A}" dt="2022-02-23T12:57:31.674" v="504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2:37:19.906" v="253" actId="1076"/>
        <pc:sldMkLst>
          <pc:docMk/>
          <pc:sldMk cId="504869628" sldId="300"/>
        </pc:sldMkLst>
        <pc:spChg chg="mod">
          <ac:chgData name="Sanja Novak" userId="bc2216c5-b7f5-476a-8421-e24cd66fef03" providerId="ADAL" clId="{9CB4D65A-3F8B-4072-A77C-CF27EE0CA21A}" dt="2022-02-23T12:37:19.906" v="253" actId="1076"/>
          <ac:spMkLst>
            <pc:docMk/>
            <pc:sldMk cId="504869628" sldId="300"/>
            <ac:spMk id="2" creationId="{753D990F-5CBF-4E7A-BAAC-01D609E6C9B6}"/>
          </ac:spMkLst>
        </pc:spChg>
        <pc:spChg chg="add del">
          <ac:chgData name="Sanja Novak" userId="bc2216c5-b7f5-476a-8421-e24cd66fef03" providerId="ADAL" clId="{9CB4D65A-3F8B-4072-A77C-CF27EE0CA21A}" dt="2022-02-22T16:11:06.837" v="215" actId="26606"/>
          <ac:spMkLst>
            <pc:docMk/>
            <pc:sldMk cId="504869628" sldId="300"/>
            <ac:spMk id="27" creationId="{84867EAF-AE1D-4322-9DE8-383AE3F7BCD9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34" creationId="{56E9B3E6-E277-4D68-BA48-9CB43FFBD6E2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41" creationId="{D5B0017B-2ECA-49AF-B397-DC140825DF8D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48" creationId="{9CC67894-1D18-43E0-B8E1-ECF37EB0D4B5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0" creationId="{A13E3398-4840-4DA1-B674-51AE569B24F9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2" creationId="{83306AB0-8BF5-43D5-B5E2-C53EA0783845}"/>
          </ac:spMkLst>
        </pc:spChg>
        <pc:spChg chg="add del">
          <ac:chgData name="Sanja Novak" userId="bc2216c5-b7f5-476a-8421-e24cd66fef03" providerId="ADAL" clId="{9CB4D65A-3F8B-4072-A77C-CF27EE0CA21A}" dt="2022-02-22T16:11:35.281" v="221" actId="26606"/>
          <ac:spMkLst>
            <pc:docMk/>
            <pc:sldMk cId="504869628" sldId="300"/>
            <ac:spMk id="57" creationId="{9228552E-C8B1-4A80-8448-0787CE0FC704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59" creationId="{3DF0D2C0-CD0C-470C-8851-D8B2CC417CB9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60" creationId="{69E6EFEE-6516-482C-B143-F97F9BF89D0E}"/>
          </ac:spMkLst>
        </pc:spChg>
        <pc:grpChg chg="add del">
          <ac:chgData name="Sanja Novak" userId="bc2216c5-b7f5-476a-8421-e24cd66fef03" providerId="ADAL" clId="{9CB4D65A-3F8B-4072-A77C-CF27EE0CA21A}" dt="2022-02-22T16:11:22.765" v="218" actId="26606"/>
          <ac:grpSpMkLst>
            <pc:docMk/>
            <pc:sldMk cId="504869628" sldId="300"/>
            <ac:grpSpMk id="36" creationId="{AE1C45F0-260A-458C-96ED-C1F6D2151219}"/>
          </ac:grpSpMkLst>
        </pc:grpChg>
        <pc:graphicFrameChg chg="mod modGraphic">
          <ac:chgData name="Sanja Novak" userId="bc2216c5-b7f5-476a-8421-e24cd66fef03" providerId="ADAL" clId="{9CB4D65A-3F8B-4072-A77C-CF27EE0CA21A}" dt="2022-02-23T12:37:14.169" v="252" actId="403"/>
          <ac:graphicFrameMkLst>
            <pc:docMk/>
            <pc:sldMk cId="504869628" sldId="300"/>
            <ac:graphicFrameMk id="14" creationId="{FD87FCE0-67D4-4379-8C02-9BDDDD6FFFC8}"/>
          </ac:graphicFrameMkLst>
        </pc:graphicFrameChg>
        <pc:picChg chg="add del">
          <ac:chgData name="Sanja Novak" userId="bc2216c5-b7f5-476a-8421-e24cd66fef03" providerId="ADAL" clId="{9CB4D65A-3F8B-4072-A77C-CF27EE0CA21A}" dt="2022-02-22T16:11:06.837" v="215" actId="26606"/>
          <ac:picMkLst>
            <pc:docMk/>
            <pc:sldMk cId="504869628" sldId="300"/>
            <ac:picMk id="29" creationId="{40676238-7F95-4EEB-836A-7D23927873AD}"/>
          </ac:picMkLst>
        </pc:picChg>
        <pc:picChg chg="add del">
          <ac:chgData name="Sanja Novak" userId="bc2216c5-b7f5-476a-8421-e24cd66fef03" providerId="ADAL" clId="{9CB4D65A-3F8B-4072-A77C-CF27EE0CA21A}" dt="2022-02-22T16:11:00.889" v="214" actId="26606"/>
          <ac:picMkLst>
            <pc:docMk/>
            <pc:sldMk cId="504869628" sldId="300"/>
            <ac:picMk id="31" creationId="{15E3BB63-4D65-4B35-8E1B-AD63E0314D26}"/>
          </ac:picMkLst>
        </pc:picChg>
        <pc:cxnChg chg="add del">
          <ac:chgData name="Sanja Novak" userId="bc2216c5-b7f5-476a-8421-e24cd66fef03" providerId="ADAL" clId="{9CB4D65A-3F8B-4072-A77C-CF27EE0CA21A}" dt="2022-02-22T16:11:22.765" v="218" actId="26606"/>
          <ac:cxnSpMkLst>
            <pc:docMk/>
            <pc:sldMk cId="504869628" sldId="300"/>
            <ac:cxnSpMk id="43" creationId="{6CF1BAF6-AD41-4082-B212-8A1F9A2E8779}"/>
          </ac:cxnSpMkLst>
        </pc:cxnChg>
      </pc:sldChg>
      <pc:sldChg chg="modSp mod">
        <pc:chgData name="Sanja Novak" userId="bc2216c5-b7f5-476a-8421-e24cd66fef03" providerId="ADAL" clId="{9CB4D65A-3F8B-4072-A77C-CF27EE0CA21A}" dt="2022-02-23T13:51:18.238" v="921" actId="20577"/>
        <pc:sldMkLst>
          <pc:docMk/>
          <pc:sldMk cId="2971201646" sldId="301"/>
        </pc:sldMkLst>
        <pc:spChg chg="mod">
          <ac:chgData name="Sanja Novak" userId="bc2216c5-b7f5-476a-8421-e24cd66fef03" providerId="ADAL" clId="{9CB4D65A-3F8B-4072-A77C-CF27EE0CA21A}" dt="2022-02-23T13:51:18.238" v="921" actId="20577"/>
          <ac:spMkLst>
            <pc:docMk/>
            <pc:sldMk cId="2971201646" sldId="301"/>
            <ac:spMk id="3" creationId="{E5903AA5-4536-4DF9-85B4-451C71FE6AC5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3:48:51.619" v="848" actId="403"/>
        <pc:sldMkLst>
          <pc:docMk/>
          <pc:sldMk cId="2564503032" sldId="302"/>
        </pc:sldMkLst>
        <pc:spChg chg="mod">
          <ac:chgData name="Sanja Novak" userId="bc2216c5-b7f5-476a-8421-e24cd66fef03" providerId="ADAL" clId="{9CB4D65A-3F8B-4072-A77C-CF27EE0CA21A}" dt="2022-02-23T13:48:51.619" v="848" actId="403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19" creationId="{B3F59054-3394-4D87-8BD0-A28DCD47F1BC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1" creationId="{2FE0ABA9-CAF1-4816-837D-5F28AAA08E0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3" creationId="{BC8B9C14-70F0-4F42-85FF-0DD3D5A585A5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5" creationId="{98DE6C44-43F8-4DE4-AB81-66853FFEA09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7" creationId="{2409529B-9B56-4F10-BE4D-F934DB89E57E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5" creationId="{5E39A796-BE83-48B1-B33F-35C4A32AAB57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7" creationId="{72F84B47-E267-4194-8194-831DB7B5547F}"/>
          </ac:spMkLst>
        </pc:spChg>
        <pc:spChg chg="add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2052" creationId="{CF62D2A7-8207-488C-9F46-316BA81A16C8}"/>
          </ac:spMkLst>
        </pc:spChg>
        <pc:picChg chg="del">
          <ac:chgData name="Sanja Novak" userId="bc2216c5-b7f5-476a-8421-e24cd66fef03" providerId="ADAL" clId="{9CB4D65A-3F8B-4072-A77C-CF27EE0CA21A}" dt="2022-02-23T13:02:20.541" v="725" actId="478"/>
          <ac:picMkLst>
            <pc:docMk/>
            <pc:sldMk cId="2564503032" sldId="302"/>
            <ac:picMk id="12" creationId="{E8C9F361-6054-43A1-BEC6-7C148F38F520}"/>
          </ac:picMkLst>
        </pc:picChg>
        <pc:picChg chg="del">
          <ac:chgData name="Sanja Novak" userId="bc2216c5-b7f5-476a-8421-e24cd66fef03" providerId="ADAL" clId="{9CB4D65A-3F8B-4072-A77C-CF27EE0CA21A}" dt="2022-02-23T13:02:21.198" v="726" actId="478"/>
          <ac:picMkLst>
            <pc:docMk/>
            <pc:sldMk cId="2564503032" sldId="302"/>
            <ac:picMk id="20" creationId="{D6764BAD-2647-4C75-9D11-53B99F7DC6D2}"/>
          </ac:picMkLst>
        </pc:picChg>
        <pc:picChg chg="del">
          <ac:chgData name="Sanja Novak" userId="bc2216c5-b7f5-476a-8421-e24cd66fef03" providerId="ADAL" clId="{9CB4D65A-3F8B-4072-A77C-CF27EE0CA21A}" dt="2022-02-23T13:02:21.992" v="727" actId="478"/>
          <ac:picMkLst>
            <pc:docMk/>
            <pc:sldMk cId="2564503032" sldId="302"/>
            <ac:picMk id="22" creationId="{A4EBF3D6-4E97-44F2-8C98-31E4783CA2D5}"/>
          </ac:picMkLst>
        </pc:picChg>
        <pc:picChg chg="add mod">
          <ac:chgData name="Sanja Novak" userId="bc2216c5-b7f5-476a-8421-e24cd66fef03" providerId="ADAL" clId="{9CB4D65A-3F8B-4072-A77C-CF27EE0CA21A}" dt="2022-02-23T13:48:09.181" v="827" actId="26606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2:51:17.888" v="341" actId="1076"/>
        <pc:sldMkLst>
          <pc:docMk/>
          <pc:sldMk cId="4027365678" sldId="303"/>
        </pc:sldMkLst>
        <pc:spChg chg="mod">
          <ac:chgData name="Sanja Novak" userId="bc2216c5-b7f5-476a-8421-e24cd66fef03" providerId="ADAL" clId="{9CB4D65A-3F8B-4072-A77C-CF27EE0CA21A}" dt="2022-02-23T12:51:17.888" v="341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 Novak" userId="bc2216c5-b7f5-476a-8421-e24cd66fef03" providerId="ADAL" clId="{9CB4D65A-3F8B-4072-A77C-CF27EE0CA21A}" dt="2022-02-23T12:42:58.361" v="304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 Novak" userId="bc2216c5-b7f5-476a-8421-e24cd66fef03" providerId="ADAL" clId="{9CB4D65A-3F8B-4072-A77C-CF27EE0CA21A}" dt="2022-02-23T12:51:13.999" v="340" actId="1076"/>
          <ac:picMkLst>
            <pc:docMk/>
            <pc:sldMk cId="4027365678" sldId="303"/>
            <ac:picMk id="3" creationId="{82C62CAE-6C30-46EF-B790-E2872967774A}"/>
          </ac:picMkLst>
        </pc:picChg>
        <pc:picChg chg="del">
          <ac:chgData name="Sanja Novak" userId="bc2216c5-b7f5-476a-8421-e24cd66fef03" providerId="ADAL" clId="{9CB4D65A-3F8B-4072-A77C-CF27EE0CA21A}" dt="2022-02-23T12:41:14.143" v="272" actId="478"/>
          <ac:picMkLst>
            <pc:docMk/>
            <pc:sldMk cId="4027365678" sldId="303"/>
            <ac:picMk id="6" creationId="{92BDF773-3DCD-4258-98FE-268461F58DDF}"/>
          </ac:picMkLst>
        </pc:picChg>
        <pc:picChg chg="del">
          <ac:chgData name="Sanja Novak" userId="bc2216c5-b7f5-476a-8421-e24cd66fef03" providerId="ADAL" clId="{9CB4D65A-3F8B-4072-A77C-CF27EE0CA21A}" dt="2022-02-23T12:41:53.196" v="275" actId="478"/>
          <ac:picMkLst>
            <pc:docMk/>
            <pc:sldMk cId="4027365678" sldId="303"/>
            <ac:picMk id="7" creationId="{A09A87C1-51BC-449C-A1DF-4CFFF3B1EA95}"/>
          </ac:picMkLst>
        </pc:picChg>
        <pc:picChg chg="del">
          <ac:chgData name="Sanja Novak" userId="bc2216c5-b7f5-476a-8421-e24cd66fef03" providerId="ADAL" clId="{9CB4D65A-3F8B-4072-A77C-CF27EE0CA21A}" dt="2022-02-23T12:42:01.964" v="279" actId="478"/>
          <ac:picMkLst>
            <pc:docMk/>
            <pc:sldMk cId="4027365678" sldId="303"/>
            <ac:picMk id="8" creationId="{1BF1388B-EC34-498B-83FA-F0D27C6F03FC}"/>
          </ac:picMkLst>
        </pc:picChg>
        <pc:picChg chg="add mod">
          <ac:chgData name="Sanja Novak" userId="bc2216c5-b7f5-476a-8421-e24cd66fef03" providerId="ADAL" clId="{9CB4D65A-3F8B-4072-A77C-CF27EE0CA21A}" dt="2022-02-23T12:42:49.861" v="285" actId="1076"/>
          <ac:picMkLst>
            <pc:docMk/>
            <pc:sldMk cId="4027365678" sldId="303"/>
            <ac:picMk id="1026" creationId="{113886A8-6AD2-4082-AC62-F564FF1D3C89}"/>
          </ac:picMkLst>
        </pc:picChg>
        <pc:picChg chg="add mod">
          <ac:chgData name="Sanja Novak" userId="bc2216c5-b7f5-476a-8421-e24cd66fef03" providerId="ADAL" clId="{9CB4D65A-3F8B-4072-A77C-CF27EE0CA21A}" dt="2022-02-23T12:42:00.516" v="278" actId="1076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 setBg setClrOvrMap">
        <pc:chgData name="Sanja Novak" userId="bc2216c5-b7f5-476a-8421-e24cd66fef03" providerId="ADAL" clId="{9CB4D65A-3F8B-4072-A77C-CF27EE0CA21A}" dt="2022-02-27T18:38:57.175" v="943" actId="20577"/>
        <pc:sldMkLst>
          <pc:docMk/>
          <pc:sldMk cId="514864804" sldId="304"/>
        </pc:sldMkLst>
        <pc:spChg chg="mod">
          <ac:chgData name="Sanja Novak" userId="bc2216c5-b7f5-476a-8421-e24cd66fef03" providerId="ADAL" clId="{9CB4D65A-3F8B-4072-A77C-CF27EE0CA21A}" dt="2022-02-27T18:38:57.175" v="943" actId="20577"/>
          <ac:spMkLst>
            <pc:docMk/>
            <pc:sldMk cId="514864804" sldId="304"/>
            <ac:spMk id="2" creationId="{6B4D588B-4D69-43A3-8566-FFD718BDE569}"/>
          </ac:spMkLst>
        </pc:spChg>
        <pc:spChg chg="add del">
          <ac:chgData name="Sanja Novak" userId="bc2216c5-b7f5-476a-8421-e24cd66fef03" providerId="ADAL" clId="{9CB4D65A-3F8B-4072-A77C-CF27EE0CA21A}" dt="2022-02-23T13:47:59.546" v="826" actId="26606"/>
          <ac:spMkLst>
            <pc:docMk/>
            <pc:sldMk cId="514864804" sldId="304"/>
            <ac:spMk id="9" creationId="{823AC064-BC96-4F32-8AE1-B2FD38754823}"/>
          </ac:spMkLst>
        </pc:spChg>
        <pc:picChg chg="mo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 Novak" userId="bc2216c5-b7f5-476a-8421-e24cd66fef03" providerId="ADAL" clId="{9CB4D65A-3F8B-4072-A77C-CF27EE0CA21A}" dt="2022-02-23T13:47:46.420" v="823" actId="21"/>
          <ac:picMkLst>
            <pc:docMk/>
            <pc:sldMk cId="514864804" sldId="304"/>
            <ac:picMk id="5" creationId="{C5D30488-3C36-450B-8A57-08B73EA6BFD2}"/>
          </ac:picMkLst>
        </pc:picChg>
        <pc:picChg chg="mod or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8" creationId="{DB146403-F3D6-484B-B2ED-97F9565D0370}"/>
          </ac:cxnSpMkLst>
        </pc:cxn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15" creationId="{7E7C77BC-7138-40B1-A15B-20F57A494629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0" creationId="{EBAD6A72-88E8-42F7-88B9-CAF744536BE4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2" creationId="{C800968E-0A99-46C4-A9B2-6A63AC66F4B0}"/>
          </ac:cxnSpMkLst>
        </pc:cxnChg>
      </pc:sldChg>
      <pc:sldChg chg="addSp delSp modSp add mod">
        <pc:chgData name="Sanja Novak" userId="bc2216c5-b7f5-476a-8421-e24cd66fef03" providerId="ADAL" clId="{9CB4D65A-3F8B-4072-A77C-CF27EE0CA21A}" dt="2022-02-23T13:50:27.414" v="902" actId="1076"/>
        <pc:sldMkLst>
          <pc:docMk/>
          <pc:sldMk cId="3223305022" sldId="305"/>
        </pc:sldMkLst>
        <pc:spChg chg="mo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2" creationId="{103BF63B-99AD-45B0-9DEC-24AF217DE468}"/>
          </ac:spMkLst>
        </pc:spChg>
        <pc:spChg chg="add mod ord">
          <ac:chgData name="Sanja Novak" userId="bc2216c5-b7f5-476a-8421-e24cd66fef03" providerId="ADAL" clId="{9CB4D65A-3F8B-4072-A77C-CF27EE0CA21A}" dt="2022-02-22T16:00:51.932" v="35" actId="207"/>
          <ac:spMkLst>
            <pc:docMk/>
            <pc:sldMk cId="3223305022" sldId="305"/>
            <ac:spMk id="10" creationId="{C5628E92-A92E-4B12-BA21-6E5621DCA55B}"/>
          </ac:spMkLst>
        </pc:spChg>
        <pc:spChg chg="mod">
          <ac:chgData name="Sanja Novak" userId="bc2216c5-b7f5-476a-8421-e24cd66fef03" providerId="ADAL" clId="{9CB4D65A-3F8B-4072-A77C-CF27EE0CA21A}" dt="2022-02-22T16:00:55.606" v="36" actId="1076"/>
          <ac:spMkLst>
            <pc:docMk/>
            <pc:sldMk cId="3223305022" sldId="305"/>
            <ac:spMk id="46" creationId="{86AFF2A9-14A2-418F-8F75-42AF4EF91961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49" creationId="{AFA67CD3-AB4E-4A7A-BEB8-53C445D8C44E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3" creationId="{339C8D78-A644-462F-B674-F440635E5353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8" creationId="{C232B152-3720-4D3B-97ED-45CE5483F16F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0" creationId="{11BAB570-FF10-4E96-8A3F-FA9804702B89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2" creationId="{4B9FAFB2-BEB5-4848-8018-BCAD99E2E1AA}"/>
          </ac:spMkLst>
        </pc:spChg>
        <pc:picChg chg="del">
          <ac:chgData name="Sanja Novak" userId="bc2216c5-b7f5-476a-8421-e24cd66fef03" providerId="ADAL" clId="{9CB4D65A-3F8B-4072-A77C-CF27EE0CA21A}" dt="2022-02-22T15:57:04.725" v="24" actId="478"/>
          <ac:picMkLst>
            <pc:docMk/>
            <pc:sldMk cId="3223305022" sldId="305"/>
            <ac:picMk id="5" creationId="{02B290B5-42FA-4E68-91FA-DF97126B789F}"/>
          </ac:picMkLst>
        </pc:picChg>
        <pc:picChg chg="add mod">
          <ac:chgData name="Sanja Novak" userId="bc2216c5-b7f5-476a-8421-e24cd66fef03" providerId="ADAL" clId="{9CB4D65A-3F8B-4072-A77C-CF27EE0CA21A}" dt="2022-02-23T13:50:27.414" v="902" actId="1076"/>
          <ac:picMkLst>
            <pc:docMk/>
            <pc:sldMk cId="3223305022" sldId="305"/>
            <ac:picMk id="11" creationId="{D136C356-956F-4A51-8295-484673C41635}"/>
          </ac:picMkLst>
        </pc:picChg>
        <pc:picChg chg="del mod">
          <ac:chgData name="Sanja Novak" userId="bc2216c5-b7f5-476a-8421-e24cd66fef03" providerId="ADAL" clId="{9CB4D65A-3F8B-4072-A77C-CF27EE0CA21A}" dt="2022-02-22T15:56:21.155" v="16" actId="478"/>
          <ac:picMkLst>
            <pc:docMk/>
            <pc:sldMk cId="3223305022" sldId="305"/>
            <ac:picMk id="44" creationId="{2005AFE9-BBCE-46B8-954C-47F2D59DDB5C}"/>
          </ac:picMkLst>
        </pc:picChg>
        <pc:picChg chg="del">
          <ac:chgData name="Sanja Novak" userId="bc2216c5-b7f5-476a-8421-e24cd66fef03" providerId="ADAL" clId="{9CB4D65A-3F8B-4072-A77C-CF27EE0CA21A}" dt="2022-02-22T16:00:25.015" v="28" actId="26606"/>
          <ac:picMkLst>
            <pc:docMk/>
            <pc:sldMk cId="3223305022" sldId="305"/>
            <ac:picMk id="51" creationId="{07CF545F-9C2E-4446-97CD-AD92990C2B68}"/>
          </ac:picMkLst>
        </pc:picChg>
      </pc:sldChg>
      <pc:sldChg chg="delSp add del mod">
        <pc:chgData name="Sanja Novak" userId="bc2216c5-b7f5-476a-8421-e24cd66fef03" providerId="ADAL" clId="{9CB4D65A-3F8B-4072-A77C-CF27EE0CA21A}" dt="2022-02-22T16:01:05.307" v="37" actId="47"/>
        <pc:sldMkLst>
          <pc:docMk/>
          <pc:sldMk cId="2084310319" sldId="312"/>
        </pc:sldMkLst>
        <pc:picChg chg="del">
          <ac:chgData name="Sanja Novak" userId="bc2216c5-b7f5-476a-8421-e24cd66fef03" providerId="ADAL" clId="{9CB4D65A-3F8B-4072-A77C-CF27EE0CA21A}" dt="2022-02-22T15:57:11.983" v="25" actId="21"/>
          <ac:picMkLst>
            <pc:docMk/>
            <pc:sldMk cId="2084310319" sldId="312"/>
            <ac:picMk id="5" creationId="{9EC395D8-4AD2-435C-B611-46735662FD4B}"/>
          </ac:picMkLst>
        </pc:picChg>
      </pc:sldChg>
      <pc:sldMasterChg chg="del delSldLayout">
        <pc:chgData name="Sanja Novak" userId="bc2216c5-b7f5-476a-8421-e24cd66fef03" providerId="ADAL" clId="{9CB4D65A-3F8B-4072-A77C-CF27EE0CA21A}" dt="2022-02-22T16:01:05.307" v="37" actId="47"/>
        <pc:sldMasterMkLst>
          <pc:docMk/>
          <pc:sldMasterMk cId="3245352940" sldId="2147483661"/>
        </pc:sldMasterMkLst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470350479" sldId="2147483662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82322967" sldId="2147483663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922856702" sldId="2147483664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113251433" sldId="2147483665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617409820" sldId="2147483666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672339056" sldId="2147483667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776978416" sldId="2147483668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073145412" sldId="2147483669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079024688" sldId="2147483670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665245353" sldId="2147483671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846821802" sldId="2147483672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562C7-88FF-468D-8318-318664C279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E0DB8-A779-4021-91B6-7B163152C31D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dirty="0">
            <a:solidFill>
              <a:schemeClr val="tx1"/>
            </a:solidFill>
          </a:endParaRPr>
        </a:p>
      </dgm:t>
    </dgm:pt>
    <dgm:pt modelId="{C7C6D5A4-CCDB-4885-93F1-20FBD984DD33}" type="parTrans" cxnId="{BD82662A-9373-4C59-9A5B-2D5EB7D9B23A}">
      <dgm:prSet/>
      <dgm:spPr/>
      <dgm:t>
        <a:bodyPr/>
        <a:lstStyle/>
        <a:p>
          <a:endParaRPr lang="en-US"/>
        </a:p>
      </dgm:t>
    </dgm:pt>
    <dgm:pt modelId="{8CB80E3E-B6AC-4F89-88BA-50B9A7D3A51F}" type="sibTrans" cxnId="{BD82662A-9373-4C59-9A5B-2D5EB7D9B23A}">
      <dgm:prSet/>
      <dgm:spPr/>
      <dgm:t>
        <a:bodyPr/>
        <a:lstStyle/>
        <a:p>
          <a:endParaRPr lang="en-US"/>
        </a:p>
      </dgm:t>
    </dgm:pt>
    <dgm:pt modelId="{50042E6D-D9E7-4396-9465-121BA5239C7A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dirty="0">
            <a:solidFill>
              <a:schemeClr val="tx1"/>
            </a:solidFill>
          </a:endParaRPr>
        </a:p>
      </dgm:t>
    </dgm:pt>
    <dgm:pt modelId="{C377777C-4357-4920-A741-6A747BC33D1A}" type="parTrans" cxnId="{70BA260B-692A-44BC-80EA-F81097718E56}">
      <dgm:prSet/>
      <dgm:spPr/>
      <dgm:t>
        <a:bodyPr/>
        <a:lstStyle/>
        <a:p>
          <a:endParaRPr lang="en-US"/>
        </a:p>
      </dgm:t>
    </dgm:pt>
    <dgm:pt modelId="{8D3A7AF9-1347-4AE8-AAED-BBE910997897}" type="sibTrans" cxnId="{70BA260B-692A-44BC-80EA-F81097718E56}">
      <dgm:prSet/>
      <dgm:spPr/>
      <dgm:t>
        <a:bodyPr/>
        <a:lstStyle/>
        <a:p>
          <a:endParaRPr lang="en-US"/>
        </a:p>
      </dgm:t>
    </dgm:pt>
    <dgm:pt modelId="{6AD311A8-3C01-4EF7-91BF-6F9ACB46544C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Odabir</a:t>
          </a:r>
          <a:r>
            <a:rPr lang="hr-HR" sz="1800">
              <a:solidFill>
                <a:schemeClr val="tx1"/>
              </a:solidFill>
            </a:rPr>
            <a:t> </a:t>
          </a:r>
          <a:r>
            <a:rPr lang="hr-HR" sz="2000">
              <a:solidFill>
                <a:schemeClr val="tx1"/>
              </a:solidFill>
            </a:rPr>
            <a:t>kandidata</a:t>
          </a:r>
          <a:endParaRPr lang="en-US" sz="1800" dirty="0">
            <a:solidFill>
              <a:schemeClr val="tx1"/>
            </a:solidFill>
          </a:endParaRPr>
        </a:p>
      </dgm:t>
    </dgm:pt>
    <dgm:pt modelId="{05A18E2D-B478-4569-A183-DD004CD2E3EA}" type="parTrans" cxnId="{E0891936-8735-4405-9338-82388F9583F6}">
      <dgm:prSet/>
      <dgm:spPr/>
      <dgm:t>
        <a:bodyPr/>
        <a:lstStyle/>
        <a:p>
          <a:endParaRPr lang="en-US"/>
        </a:p>
      </dgm:t>
    </dgm:pt>
    <dgm:pt modelId="{DE46D22E-A7D6-43C8-AA14-6235894D67AD}" type="sibTrans" cxnId="{E0891936-8735-4405-9338-82388F9583F6}">
      <dgm:prSet/>
      <dgm:spPr/>
      <dgm:t>
        <a:bodyPr/>
        <a:lstStyle/>
        <a:p>
          <a:endParaRPr lang="en-US"/>
        </a:p>
      </dgm:t>
    </dgm:pt>
    <dgm:pt modelId="{B881AEEB-BB0C-4D70-AF5A-40CB4E41F2B2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Roditeljski sastanci</a:t>
          </a:r>
          <a:endParaRPr lang="en-US" sz="2000" dirty="0">
            <a:solidFill>
              <a:schemeClr val="tx1"/>
            </a:solidFill>
          </a:endParaRPr>
        </a:p>
      </dgm:t>
    </dgm:pt>
    <dgm:pt modelId="{801BAC77-1E85-494B-827E-2E0263157A81}" type="parTrans" cxnId="{73F5CDE5-BC88-4DFE-994E-9885FC5AF40D}">
      <dgm:prSet/>
      <dgm:spPr/>
      <dgm:t>
        <a:bodyPr/>
        <a:lstStyle/>
        <a:p>
          <a:endParaRPr lang="en-US"/>
        </a:p>
      </dgm:t>
    </dgm:pt>
    <dgm:pt modelId="{0EB66142-77EA-4AFA-925F-E2D56EAE79AE}" type="sibTrans" cxnId="{73F5CDE5-BC88-4DFE-994E-9885FC5AF40D}">
      <dgm:prSet/>
      <dgm:spPr/>
      <dgm:t>
        <a:bodyPr/>
        <a:lstStyle/>
        <a:p>
          <a:endParaRPr lang="en-US"/>
        </a:p>
      </dgm:t>
    </dgm:pt>
    <dgm:pt modelId="{A288AAD1-68F5-4D05-A07C-B0D9CE08B601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dirty="0">
            <a:solidFill>
              <a:schemeClr val="tx1"/>
            </a:solidFill>
          </a:endParaRPr>
        </a:p>
      </dgm:t>
    </dgm:pt>
    <dgm:pt modelId="{8DB2FAFE-8455-4F43-AB21-D57EB1E6E662}" type="parTrans" cxnId="{B0EBEBF7-9C2E-4674-BFDB-BE49E60B6395}">
      <dgm:prSet/>
      <dgm:spPr/>
      <dgm:t>
        <a:bodyPr/>
        <a:lstStyle/>
        <a:p>
          <a:endParaRPr lang="en-US"/>
        </a:p>
      </dgm:t>
    </dgm:pt>
    <dgm:pt modelId="{7CFAB8A5-FE59-4EE5-A771-1C3BBB46E80F}" type="sibTrans" cxnId="{B0EBEBF7-9C2E-4674-BFDB-BE49E60B6395}">
      <dgm:prSet/>
      <dgm:spPr/>
      <dgm:t>
        <a:bodyPr/>
        <a:lstStyle/>
        <a:p>
          <a:endParaRPr lang="en-US"/>
        </a:p>
      </dgm:t>
    </dgm:pt>
    <dgm:pt modelId="{7A4CC78D-728B-428F-916D-BF1A4ADEDC0F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Potpisivanje Ugovora sa sudionicima</a:t>
          </a:r>
          <a:endParaRPr lang="en-US" sz="2000" dirty="0">
            <a:solidFill>
              <a:schemeClr val="tx1"/>
            </a:solidFill>
          </a:endParaRPr>
        </a:p>
      </dgm:t>
    </dgm:pt>
    <dgm:pt modelId="{FCC56565-757E-4D94-B8DB-3D0936475870}" type="parTrans" cxnId="{8A8A7EC6-7F3B-4BFF-B802-1C23739B33E5}">
      <dgm:prSet/>
      <dgm:spPr/>
      <dgm:t>
        <a:bodyPr/>
        <a:lstStyle/>
        <a:p>
          <a:endParaRPr lang="en-US"/>
        </a:p>
      </dgm:t>
    </dgm:pt>
    <dgm:pt modelId="{3FFAF7C6-3068-4DD4-B6DB-1854602BE5CC}" type="sibTrans" cxnId="{8A8A7EC6-7F3B-4BFF-B802-1C23739B33E5}">
      <dgm:prSet/>
      <dgm:spPr/>
      <dgm:t>
        <a:bodyPr/>
        <a:lstStyle/>
        <a:p>
          <a:endParaRPr lang="en-US"/>
        </a:p>
      </dgm:t>
    </dgm:pt>
    <dgm:pt modelId="{57909311-2DE0-4A6F-83CE-1C83762AA5AE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dirty="0">
            <a:solidFill>
              <a:schemeClr val="tx1"/>
            </a:solidFill>
          </a:endParaRPr>
        </a:p>
      </dgm:t>
    </dgm:pt>
    <dgm:pt modelId="{E56BBC39-3774-4F61-B129-C9F36911DE97}" type="parTrans" cxnId="{F4C746D3-B84B-42F0-833C-E1A44A990EEA}">
      <dgm:prSet/>
      <dgm:spPr/>
      <dgm:t>
        <a:bodyPr/>
        <a:lstStyle/>
        <a:p>
          <a:endParaRPr lang="en-US"/>
        </a:p>
      </dgm:t>
    </dgm:pt>
    <dgm:pt modelId="{981F1D90-F6AD-4C26-B5BF-B4D87F95D458}" type="sibTrans" cxnId="{F4C746D3-B84B-42F0-833C-E1A44A990EEA}">
      <dgm:prSet/>
      <dgm:spPr/>
      <dgm:t>
        <a:bodyPr/>
        <a:lstStyle/>
        <a:p>
          <a:endParaRPr lang="en-US"/>
        </a:p>
      </dgm:t>
    </dgm:pt>
    <dgm:pt modelId="{9EC00F7C-0F47-4546-AE52-62AAB18D5E0E}">
      <dgm:prSet custT="1"/>
      <dgm:spPr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</dgm:spPr>
      <dgm:t>
        <a:bodyPr/>
        <a:lstStyle/>
        <a:p>
          <a:r>
            <a:rPr lang="hr-HR" sz="2000" dirty="0">
              <a:solidFill>
                <a:schemeClr val="tx1"/>
              </a:solidFill>
            </a:rPr>
            <a:t>Mobilnost</a:t>
          </a:r>
          <a:endParaRPr lang="en-US" sz="2000" dirty="0">
            <a:solidFill>
              <a:schemeClr val="tx1"/>
            </a:solidFill>
          </a:endParaRPr>
        </a:p>
      </dgm:t>
    </dgm:pt>
    <dgm:pt modelId="{8A5207DB-E2C5-4959-BBD4-2D3B5344C7BB}" type="parTrans" cxnId="{BC1427F7-4D2D-4837-B27F-E31CC8ACD0A1}">
      <dgm:prSet/>
      <dgm:spPr/>
      <dgm:t>
        <a:bodyPr/>
        <a:lstStyle/>
        <a:p>
          <a:endParaRPr lang="en-US"/>
        </a:p>
      </dgm:t>
    </dgm:pt>
    <dgm:pt modelId="{44A87C45-1E1E-484E-A34F-9A85BDE59C80}" type="sibTrans" cxnId="{BC1427F7-4D2D-4837-B27F-E31CC8ACD0A1}">
      <dgm:prSet/>
      <dgm:spPr/>
      <dgm:t>
        <a:bodyPr/>
        <a:lstStyle/>
        <a:p>
          <a:endParaRPr lang="en-US"/>
        </a:p>
      </dgm:t>
    </dgm:pt>
    <dgm:pt modelId="{ECB32792-6A1E-43CC-8073-1FC28140E712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Evaluacija, diseminacija rezultata</a:t>
          </a:r>
          <a:endParaRPr lang="en-US" sz="2000" dirty="0">
            <a:solidFill>
              <a:schemeClr val="tx1"/>
            </a:solidFill>
          </a:endParaRPr>
        </a:p>
      </dgm:t>
    </dgm:pt>
    <dgm:pt modelId="{B0FF3059-6445-44B6-A055-9D80B2088F23}" type="parTrans" cxnId="{0827E6EF-156B-457A-B63D-2774C9309556}">
      <dgm:prSet/>
      <dgm:spPr/>
      <dgm:t>
        <a:bodyPr/>
        <a:lstStyle/>
        <a:p>
          <a:endParaRPr lang="en-US"/>
        </a:p>
      </dgm:t>
    </dgm:pt>
    <dgm:pt modelId="{65F33389-46E6-469D-A282-A906B5092728}" type="sibTrans" cxnId="{0827E6EF-156B-457A-B63D-2774C9309556}">
      <dgm:prSet/>
      <dgm:spPr/>
      <dgm:t>
        <a:bodyPr/>
        <a:lstStyle/>
        <a:p>
          <a:endParaRPr lang="en-US"/>
        </a:p>
      </dgm:t>
    </dgm:pt>
    <dgm:pt modelId="{CDCDBB3F-91D4-45EF-9F4D-3218DCC9AA5F}">
      <dgm:prSet custT="1"/>
      <dgm:spPr/>
      <dgm:t>
        <a:bodyPr/>
        <a:lstStyle/>
        <a:p>
          <a:r>
            <a:rPr lang="hr-HR" sz="2000" b="0">
              <a:solidFill>
                <a:schemeClr val="tx1"/>
              </a:solidFill>
            </a:rPr>
            <a:t>Priznavanje ishoda učenja</a:t>
          </a:r>
          <a:endParaRPr lang="en-US" sz="2000" b="0" dirty="0">
            <a:solidFill>
              <a:schemeClr val="tx1"/>
            </a:solidFill>
          </a:endParaRPr>
        </a:p>
      </dgm:t>
    </dgm:pt>
    <dgm:pt modelId="{A1FBFC7F-8B97-4078-B981-60F2D6E0EB05}" type="sibTrans" cxnId="{9E4DFE5D-4B22-410D-AF34-F6B63DE727CE}">
      <dgm:prSet/>
      <dgm:spPr/>
      <dgm:t>
        <a:bodyPr/>
        <a:lstStyle/>
        <a:p>
          <a:endParaRPr lang="en-US"/>
        </a:p>
      </dgm:t>
    </dgm:pt>
    <dgm:pt modelId="{BD43B3D6-0560-45C2-B3E6-A351B8F9A363}" type="parTrans" cxnId="{9E4DFE5D-4B22-410D-AF34-F6B63DE727CE}">
      <dgm:prSet/>
      <dgm:spPr/>
      <dgm:t>
        <a:bodyPr/>
        <a:lstStyle/>
        <a:p>
          <a:endParaRPr lang="en-US"/>
        </a:p>
      </dgm:t>
    </dgm:pt>
    <dgm:pt modelId="{7BF67358-B847-4A4D-A2CC-31B11070CE64}" type="pres">
      <dgm:prSet presAssocID="{7B9562C7-88FF-468D-8318-318664C27970}" presName="linear" presStyleCnt="0">
        <dgm:presLayoutVars>
          <dgm:animLvl val="lvl"/>
          <dgm:resizeHandles val="exact"/>
        </dgm:presLayoutVars>
      </dgm:prSet>
      <dgm:spPr/>
    </dgm:pt>
    <dgm:pt modelId="{979C7EAA-6416-4DEB-96FD-A6BFF52FB4D9}" type="pres">
      <dgm:prSet presAssocID="{33BE0DB8-A779-4021-91B6-7B163152C31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40B2A74-6240-4390-85DB-F949B3AAC9C4}" type="pres">
      <dgm:prSet presAssocID="{8CB80E3E-B6AC-4F89-88BA-50B9A7D3A51F}" presName="spacer" presStyleCnt="0"/>
      <dgm:spPr/>
    </dgm:pt>
    <dgm:pt modelId="{5C01B7E6-81C2-432A-8327-DB29598F61E4}" type="pres">
      <dgm:prSet presAssocID="{50042E6D-D9E7-4396-9465-121BA5239C7A}" presName="parentText" presStyleLbl="node1" presStyleIdx="1" presStyleCnt="10" custLinFactY="5130" custLinFactNeighborY="100000">
        <dgm:presLayoutVars>
          <dgm:chMax val="0"/>
          <dgm:bulletEnabled val="1"/>
        </dgm:presLayoutVars>
      </dgm:prSet>
      <dgm:spPr/>
    </dgm:pt>
    <dgm:pt modelId="{0DEEB609-F62D-45B3-BA51-457AE38907DD}" type="pres">
      <dgm:prSet presAssocID="{8D3A7AF9-1347-4AE8-AAED-BBE910997897}" presName="spacer" presStyleCnt="0"/>
      <dgm:spPr/>
    </dgm:pt>
    <dgm:pt modelId="{89DD304F-9231-4A0A-A4C6-DDD70B32AAF8}" type="pres">
      <dgm:prSet presAssocID="{6AD311A8-3C01-4EF7-91BF-6F9ACB46544C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9A794C7-C79D-4FA3-8A36-2A8F84A34AA5}" type="pres">
      <dgm:prSet presAssocID="{DE46D22E-A7D6-43C8-AA14-6235894D67AD}" presName="spacer" presStyleCnt="0"/>
      <dgm:spPr/>
    </dgm:pt>
    <dgm:pt modelId="{A2F4E083-4A45-437A-AAB9-669DAE1D2260}" type="pres">
      <dgm:prSet presAssocID="{B881AEEB-BB0C-4D70-AF5A-40CB4E41F2B2}" presName="parentText" presStyleLbl="node1" presStyleIdx="3" presStyleCnt="10" custLinFactNeighborX="0">
        <dgm:presLayoutVars>
          <dgm:chMax val="0"/>
          <dgm:bulletEnabled val="1"/>
        </dgm:presLayoutVars>
      </dgm:prSet>
      <dgm:spPr/>
    </dgm:pt>
    <dgm:pt modelId="{6D39BF1A-1925-4397-A2FF-CE368808A90B}" type="pres">
      <dgm:prSet presAssocID="{0EB66142-77EA-4AFA-925F-E2D56EAE79AE}" presName="spacer" presStyleCnt="0"/>
      <dgm:spPr/>
    </dgm:pt>
    <dgm:pt modelId="{71070485-5342-438E-9FB3-9F53824C6F3D}" type="pres">
      <dgm:prSet presAssocID="{A288AAD1-68F5-4D05-A07C-B0D9CE08B60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04BF16C-3B79-4EA8-9B77-5DD0B5245C67}" type="pres">
      <dgm:prSet presAssocID="{7CFAB8A5-FE59-4EE5-A771-1C3BBB46E80F}" presName="spacer" presStyleCnt="0"/>
      <dgm:spPr/>
    </dgm:pt>
    <dgm:pt modelId="{8842E899-F081-4557-B44D-8D287F2BEE24}" type="pres">
      <dgm:prSet presAssocID="{7A4CC78D-728B-428F-916D-BF1A4ADEDC0F}" presName="parentText" presStyleLbl="node1" presStyleIdx="5" presStyleCnt="10" custLinFactY="96605" custLinFactNeighborY="100000">
        <dgm:presLayoutVars>
          <dgm:chMax val="0"/>
          <dgm:bulletEnabled val="1"/>
        </dgm:presLayoutVars>
      </dgm:prSet>
      <dgm:spPr/>
    </dgm:pt>
    <dgm:pt modelId="{5821C1FC-CFE6-43C3-84D4-1B9ACA43A799}" type="pres">
      <dgm:prSet presAssocID="{3FFAF7C6-3068-4DD4-B6DB-1854602BE5CC}" presName="spacer" presStyleCnt="0"/>
      <dgm:spPr/>
    </dgm:pt>
    <dgm:pt modelId="{99B033D8-AE4A-4F9C-AC26-B9DB956FBC21}" type="pres">
      <dgm:prSet presAssocID="{57909311-2DE0-4A6F-83CE-1C83762AA5AE}" presName="parentText" presStyleLbl="node1" presStyleIdx="6" presStyleCnt="10" custLinFactY="-107013" custLinFactNeighborY="-200000">
        <dgm:presLayoutVars>
          <dgm:chMax val="0"/>
          <dgm:bulletEnabled val="1"/>
        </dgm:presLayoutVars>
      </dgm:prSet>
      <dgm:spPr/>
    </dgm:pt>
    <dgm:pt modelId="{3F261BB2-5BE3-4302-B970-543BD905572E}" type="pres">
      <dgm:prSet presAssocID="{981F1D90-F6AD-4C26-B5BF-B4D87F95D458}" presName="spacer" presStyleCnt="0"/>
      <dgm:spPr/>
    </dgm:pt>
    <dgm:pt modelId="{2CEB1442-AA38-49B1-89D4-21FCEF1924F9}" type="pres">
      <dgm:prSet presAssocID="{9EC00F7C-0F47-4546-AE52-62AAB18D5E0E}" presName="parentText" presStyleLbl="node1" presStyleIdx="7" presStyleCnt="10" custLinFactNeighborX="0">
        <dgm:presLayoutVars>
          <dgm:chMax val="0"/>
          <dgm:bulletEnabled val="1"/>
        </dgm:presLayoutVars>
      </dgm:prSet>
      <dgm:spPr/>
    </dgm:pt>
    <dgm:pt modelId="{B6444A2C-52E9-4E31-B073-1FCF03D1957C}" type="pres">
      <dgm:prSet presAssocID="{44A87C45-1E1E-484E-A34F-9A85BDE59C80}" presName="spacer" presStyleCnt="0"/>
      <dgm:spPr/>
    </dgm:pt>
    <dgm:pt modelId="{584999F0-453F-4D08-9312-5E73D35EF0D2}" type="pres">
      <dgm:prSet presAssocID="{CDCDBB3F-91D4-45EF-9F4D-3218DCC9AA5F}" presName="parentText" presStyleLbl="node1" presStyleIdx="8" presStyleCnt="10" custScaleY="108314" custLinFactY="-2078" custLinFactNeighborX="739" custLinFactNeighborY="-100000">
        <dgm:presLayoutVars>
          <dgm:chMax val="0"/>
          <dgm:bulletEnabled val="1"/>
        </dgm:presLayoutVars>
      </dgm:prSet>
      <dgm:spPr/>
    </dgm:pt>
    <dgm:pt modelId="{86154790-038F-4AB8-B597-83F08BE3FA0F}" type="pres">
      <dgm:prSet presAssocID="{A1FBFC7F-8B97-4078-B981-60F2D6E0EB05}" presName="spacer" presStyleCnt="0"/>
      <dgm:spPr/>
    </dgm:pt>
    <dgm:pt modelId="{8D21E12A-5D9C-4DB1-A2DD-74E02732A650}" type="pres">
      <dgm:prSet presAssocID="{ECB32792-6A1E-43CC-8073-1FC28140E71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0BA260B-692A-44BC-80EA-F81097718E56}" srcId="{7B9562C7-88FF-468D-8318-318664C27970}" destId="{50042E6D-D9E7-4396-9465-121BA5239C7A}" srcOrd="1" destOrd="0" parTransId="{C377777C-4357-4920-A741-6A747BC33D1A}" sibTransId="{8D3A7AF9-1347-4AE8-AAED-BBE910997897}"/>
    <dgm:cxn modelId="{BD82662A-9373-4C59-9A5B-2D5EB7D9B23A}" srcId="{7B9562C7-88FF-468D-8318-318664C27970}" destId="{33BE0DB8-A779-4021-91B6-7B163152C31D}" srcOrd="0" destOrd="0" parTransId="{C7C6D5A4-CCDB-4885-93F1-20FBD984DD33}" sibTransId="{8CB80E3E-B6AC-4F89-88BA-50B9A7D3A51F}"/>
    <dgm:cxn modelId="{E0891936-8735-4405-9338-82388F9583F6}" srcId="{7B9562C7-88FF-468D-8318-318664C27970}" destId="{6AD311A8-3C01-4EF7-91BF-6F9ACB46544C}" srcOrd="2" destOrd="0" parTransId="{05A18E2D-B478-4569-A183-DD004CD2E3EA}" sibTransId="{DE46D22E-A7D6-43C8-AA14-6235894D67AD}"/>
    <dgm:cxn modelId="{CE3EFC36-092D-47BC-B1D5-1C30D3394C13}" type="presOf" srcId="{A288AAD1-68F5-4D05-A07C-B0D9CE08B601}" destId="{71070485-5342-438E-9FB3-9F53824C6F3D}" srcOrd="0" destOrd="0" presId="urn:microsoft.com/office/officeart/2005/8/layout/vList2"/>
    <dgm:cxn modelId="{B5804439-675A-4C33-894B-5E6C740D1AE5}" type="presOf" srcId="{57909311-2DE0-4A6F-83CE-1C83762AA5AE}" destId="{99B033D8-AE4A-4F9C-AC26-B9DB956FBC21}" srcOrd="0" destOrd="0" presId="urn:microsoft.com/office/officeart/2005/8/layout/vList2"/>
    <dgm:cxn modelId="{3DBF615C-D2E6-462D-B2E3-F7A27C1D349C}" type="presOf" srcId="{6AD311A8-3C01-4EF7-91BF-6F9ACB46544C}" destId="{89DD304F-9231-4A0A-A4C6-DDD70B32AAF8}" srcOrd="0" destOrd="0" presId="urn:microsoft.com/office/officeart/2005/8/layout/vList2"/>
    <dgm:cxn modelId="{9E4DFE5D-4B22-410D-AF34-F6B63DE727CE}" srcId="{7B9562C7-88FF-468D-8318-318664C27970}" destId="{CDCDBB3F-91D4-45EF-9F4D-3218DCC9AA5F}" srcOrd="8" destOrd="0" parTransId="{BD43B3D6-0560-45C2-B3E6-A351B8F9A363}" sibTransId="{A1FBFC7F-8B97-4078-B981-60F2D6E0EB05}"/>
    <dgm:cxn modelId="{56E1664A-763C-4696-8FD4-E44B77B247E2}" type="presOf" srcId="{9EC00F7C-0F47-4546-AE52-62AAB18D5E0E}" destId="{2CEB1442-AA38-49B1-89D4-21FCEF1924F9}" srcOrd="0" destOrd="0" presId="urn:microsoft.com/office/officeart/2005/8/layout/vList2"/>
    <dgm:cxn modelId="{2AEF1D85-C997-4E79-9D06-76BBD78A8263}" type="presOf" srcId="{7A4CC78D-728B-428F-916D-BF1A4ADEDC0F}" destId="{8842E899-F081-4557-B44D-8D287F2BEE24}" srcOrd="0" destOrd="0" presId="urn:microsoft.com/office/officeart/2005/8/layout/vList2"/>
    <dgm:cxn modelId="{EA23B49D-1C21-489A-8605-57A7F2247A2D}" type="presOf" srcId="{7B9562C7-88FF-468D-8318-318664C27970}" destId="{7BF67358-B847-4A4D-A2CC-31B11070CE64}" srcOrd="0" destOrd="0" presId="urn:microsoft.com/office/officeart/2005/8/layout/vList2"/>
    <dgm:cxn modelId="{009F7CC5-7C59-4747-A537-3E3689844F63}" type="presOf" srcId="{33BE0DB8-A779-4021-91B6-7B163152C31D}" destId="{979C7EAA-6416-4DEB-96FD-A6BFF52FB4D9}" srcOrd="0" destOrd="0" presId="urn:microsoft.com/office/officeart/2005/8/layout/vList2"/>
    <dgm:cxn modelId="{8A8A7EC6-7F3B-4BFF-B802-1C23739B33E5}" srcId="{7B9562C7-88FF-468D-8318-318664C27970}" destId="{7A4CC78D-728B-428F-916D-BF1A4ADEDC0F}" srcOrd="5" destOrd="0" parTransId="{FCC56565-757E-4D94-B8DB-3D0936475870}" sibTransId="{3FFAF7C6-3068-4DD4-B6DB-1854602BE5CC}"/>
    <dgm:cxn modelId="{6A7CFDCF-8ED2-4247-9D91-4F46AAE6010D}" type="presOf" srcId="{50042E6D-D9E7-4396-9465-121BA5239C7A}" destId="{5C01B7E6-81C2-432A-8327-DB29598F61E4}" srcOrd="0" destOrd="0" presId="urn:microsoft.com/office/officeart/2005/8/layout/vList2"/>
    <dgm:cxn modelId="{F4C746D3-B84B-42F0-833C-E1A44A990EEA}" srcId="{7B9562C7-88FF-468D-8318-318664C27970}" destId="{57909311-2DE0-4A6F-83CE-1C83762AA5AE}" srcOrd="6" destOrd="0" parTransId="{E56BBC39-3774-4F61-B129-C9F36911DE97}" sibTransId="{981F1D90-F6AD-4C26-B5BF-B4D87F95D458}"/>
    <dgm:cxn modelId="{858F1AD9-2FDB-44B6-8A51-3AD89AB8369D}" type="presOf" srcId="{ECB32792-6A1E-43CC-8073-1FC28140E712}" destId="{8D21E12A-5D9C-4DB1-A2DD-74E02732A650}" srcOrd="0" destOrd="0" presId="urn:microsoft.com/office/officeart/2005/8/layout/vList2"/>
    <dgm:cxn modelId="{D0BF6DE0-4B0C-470D-8C2F-8D3ADC8CB5AA}" type="presOf" srcId="{CDCDBB3F-91D4-45EF-9F4D-3218DCC9AA5F}" destId="{584999F0-453F-4D08-9312-5E73D35EF0D2}" srcOrd="0" destOrd="0" presId="urn:microsoft.com/office/officeart/2005/8/layout/vList2"/>
    <dgm:cxn modelId="{B89063E4-BAE9-4044-9059-BB3F69CA2EA2}" type="presOf" srcId="{B881AEEB-BB0C-4D70-AF5A-40CB4E41F2B2}" destId="{A2F4E083-4A45-437A-AAB9-669DAE1D2260}" srcOrd="0" destOrd="0" presId="urn:microsoft.com/office/officeart/2005/8/layout/vList2"/>
    <dgm:cxn modelId="{73F5CDE5-BC88-4DFE-994E-9885FC5AF40D}" srcId="{7B9562C7-88FF-468D-8318-318664C27970}" destId="{B881AEEB-BB0C-4D70-AF5A-40CB4E41F2B2}" srcOrd="3" destOrd="0" parTransId="{801BAC77-1E85-494B-827E-2E0263157A81}" sibTransId="{0EB66142-77EA-4AFA-925F-E2D56EAE79AE}"/>
    <dgm:cxn modelId="{0827E6EF-156B-457A-B63D-2774C9309556}" srcId="{7B9562C7-88FF-468D-8318-318664C27970}" destId="{ECB32792-6A1E-43CC-8073-1FC28140E712}" srcOrd="9" destOrd="0" parTransId="{B0FF3059-6445-44B6-A055-9D80B2088F23}" sibTransId="{65F33389-46E6-469D-A282-A906B5092728}"/>
    <dgm:cxn modelId="{BC1427F7-4D2D-4837-B27F-E31CC8ACD0A1}" srcId="{7B9562C7-88FF-468D-8318-318664C27970}" destId="{9EC00F7C-0F47-4546-AE52-62AAB18D5E0E}" srcOrd="7" destOrd="0" parTransId="{8A5207DB-E2C5-4959-BBD4-2D3B5344C7BB}" sibTransId="{44A87C45-1E1E-484E-A34F-9A85BDE59C80}"/>
    <dgm:cxn modelId="{B0EBEBF7-9C2E-4674-BFDB-BE49E60B6395}" srcId="{7B9562C7-88FF-468D-8318-318664C27970}" destId="{A288AAD1-68F5-4D05-A07C-B0D9CE08B601}" srcOrd="4" destOrd="0" parTransId="{8DB2FAFE-8455-4F43-AB21-D57EB1E6E662}" sibTransId="{7CFAB8A5-FE59-4EE5-A771-1C3BBB46E80F}"/>
    <dgm:cxn modelId="{E811974A-7A4A-4136-8595-BDD5CAEC4FD6}" type="presParOf" srcId="{7BF67358-B847-4A4D-A2CC-31B11070CE64}" destId="{979C7EAA-6416-4DEB-96FD-A6BFF52FB4D9}" srcOrd="0" destOrd="0" presId="urn:microsoft.com/office/officeart/2005/8/layout/vList2"/>
    <dgm:cxn modelId="{8A3524DC-31C9-4C9F-9B9F-13FCFDCDDDBE}" type="presParOf" srcId="{7BF67358-B847-4A4D-A2CC-31B11070CE64}" destId="{040B2A74-6240-4390-85DB-F949B3AAC9C4}" srcOrd="1" destOrd="0" presId="urn:microsoft.com/office/officeart/2005/8/layout/vList2"/>
    <dgm:cxn modelId="{A05EC25B-5C18-4D32-B8C5-BB335F7286E6}" type="presParOf" srcId="{7BF67358-B847-4A4D-A2CC-31B11070CE64}" destId="{5C01B7E6-81C2-432A-8327-DB29598F61E4}" srcOrd="2" destOrd="0" presId="urn:microsoft.com/office/officeart/2005/8/layout/vList2"/>
    <dgm:cxn modelId="{BB6B647C-3596-4E46-A0F0-D73F88253683}" type="presParOf" srcId="{7BF67358-B847-4A4D-A2CC-31B11070CE64}" destId="{0DEEB609-F62D-45B3-BA51-457AE38907DD}" srcOrd="3" destOrd="0" presId="urn:microsoft.com/office/officeart/2005/8/layout/vList2"/>
    <dgm:cxn modelId="{58B871C2-FF19-498A-AB0E-F898B4F7C5A1}" type="presParOf" srcId="{7BF67358-B847-4A4D-A2CC-31B11070CE64}" destId="{89DD304F-9231-4A0A-A4C6-DDD70B32AAF8}" srcOrd="4" destOrd="0" presId="urn:microsoft.com/office/officeart/2005/8/layout/vList2"/>
    <dgm:cxn modelId="{9139AE50-992B-4F1D-8B2D-93472B72CF5E}" type="presParOf" srcId="{7BF67358-B847-4A4D-A2CC-31B11070CE64}" destId="{E9A794C7-C79D-4FA3-8A36-2A8F84A34AA5}" srcOrd="5" destOrd="0" presId="urn:microsoft.com/office/officeart/2005/8/layout/vList2"/>
    <dgm:cxn modelId="{7516E792-537B-468D-95CA-88C2FCDC59DB}" type="presParOf" srcId="{7BF67358-B847-4A4D-A2CC-31B11070CE64}" destId="{A2F4E083-4A45-437A-AAB9-669DAE1D2260}" srcOrd="6" destOrd="0" presId="urn:microsoft.com/office/officeart/2005/8/layout/vList2"/>
    <dgm:cxn modelId="{7B5D6BE6-2D5A-4A04-B380-8C936029277A}" type="presParOf" srcId="{7BF67358-B847-4A4D-A2CC-31B11070CE64}" destId="{6D39BF1A-1925-4397-A2FF-CE368808A90B}" srcOrd="7" destOrd="0" presId="urn:microsoft.com/office/officeart/2005/8/layout/vList2"/>
    <dgm:cxn modelId="{FB19B292-6430-4961-968E-08EC8F903AFD}" type="presParOf" srcId="{7BF67358-B847-4A4D-A2CC-31B11070CE64}" destId="{71070485-5342-438E-9FB3-9F53824C6F3D}" srcOrd="8" destOrd="0" presId="urn:microsoft.com/office/officeart/2005/8/layout/vList2"/>
    <dgm:cxn modelId="{6955827D-2693-4241-B767-F8F0F3A57587}" type="presParOf" srcId="{7BF67358-B847-4A4D-A2CC-31B11070CE64}" destId="{104BF16C-3B79-4EA8-9B77-5DD0B5245C67}" srcOrd="9" destOrd="0" presId="urn:microsoft.com/office/officeart/2005/8/layout/vList2"/>
    <dgm:cxn modelId="{3835FC86-BBFB-4C5C-8858-F52AE783FF75}" type="presParOf" srcId="{7BF67358-B847-4A4D-A2CC-31B11070CE64}" destId="{8842E899-F081-4557-B44D-8D287F2BEE24}" srcOrd="10" destOrd="0" presId="urn:microsoft.com/office/officeart/2005/8/layout/vList2"/>
    <dgm:cxn modelId="{7653A648-7001-4222-BB8A-10DD5E88BD64}" type="presParOf" srcId="{7BF67358-B847-4A4D-A2CC-31B11070CE64}" destId="{5821C1FC-CFE6-43C3-84D4-1B9ACA43A799}" srcOrd="11" destOrd="0" presId="urn:microsoft.com/office/officeart/2005/8/layout/vList2"/>
    <dgm:cxn modelId="{A977E1FF-5B67-47D4-8AF7-74B5E8D8D6E8}" type="presParOf" srcId="{7BF67358-B847-4A4D-A2CC-31B11070CE64}" destId="{99B033D8-AE4A-4F9C-AC26-B9DB956FBC21}" srcOrd="12" destOrd="0" presId="urn:microsoft.com/office/officeart/2005/8/layout/vList2"/>
    <dgm:cxn modelId="{FE95A249-80EA-4CE8-A70C-E90B5076A2FE}" type="presParOf" srcId="{7BF67358-B847-4A4D-A2CC-31B11070CE64}" destId="{3F261BB2-5BE3-4302-B970-543BD905572E}" srcOrd="13" destOrd="0" presId="urn:microsoft.com/office/officeart/2005/8/layout/vList2"/>
    <dgm:cxn modelId="{15507999-F1C4-4EF9-A1EA-A9F8CDA97823}" type="presParOf" srcId="{7BF67358-B847-4A4D-A2CC-31B11070CE64}" destId="{2CEB1442-AA38-49B1-89D4-21FCEF1924F9}" srcOrd="14" destOrd="0" presId="urn:microsoft.com/office/officeart/2005/8/layout/vList2"/>
    <dgm:cxn modelId="{3125A0D4-ABA1-4691-A776-D8040A2986E1}" type="presParOf" srcId="{7BF67358-B847-4A4D-A2CC-31B11070CE64}" destId="{B6444A2C-52E9-4E31-B073-1FCF03D1957C}" srcOrd="15" destOrd="0" presId="urn:microsoft.com/office/officeart/2005/8/layout/vList2"/>
    <dgm:cxn modelId="{6E513AA6-67BB-41A9-82CD-39940E68603B}" type="presParOf" srcId="{7BF67358-B847-4A4D-A2CC-31B11070CE64}" destId="{584999F0-453F-4D08-9312-5E73D35EF0D2}" srcOrd="16" destOrd="0" presId="urn:microsoft.com/office/officeart/2005/8/layout/vList2"/>
    <dgm:cxn modelId="{ADA28066-8209-450B-9F8E-9CCEBE8D45DD}" type="presParOf" srcId="{7BF67358-B847-4A4D-A2CC-31B11070CE64}" destId="{86154790-038F-4AB8-B597-83F08BE3FA0F}" srcOrd="17" destOrd="0" presId="urn:microsoft.com/office/officeart/2005/8/layout/vList2"/>
    <dgm:cxn modelId="{CF06B0A2-D79A-4B33-BE0C-79AA81010D2F}" type="presParOf" srcId="{7BF67358-B847-4A4D-A2CC-31B11070CE64}" destId="{8D21E12A-5D9C-4DB1-A2DD-74E02732A65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47CD2-85BF-4318-A72F-639507F600FE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732947-D602-4200-97C4-75244F9EB01E}">
      <dgm:prSet custT="1"/>
      <dgm:spPr/>
      <dgm:t>
        <a:bodyPr/>
        <a:lstStyle/>
        <a:p>
          <a:endParaRPr lang="hr-HR" sz="3200" b="0" i="0" dirty="0"/>
        </a:p>
        <a:p>
          <a:endParaRPr lang="hr-HR" sz="3200" b="0" i="0" dirty="0"/>
        </a:p>
        <a:p>
          <a:r>
            <a:rPr lang="hr-HR" sz="3600" b="0" i="0" dirty="0"/>
            <a:t>Petak, 16.9. u 14 sati, knjižnica</a:t>
          </a:r>
        </a:p>
        <a:p>
          <a:endParaRPr lang="pl-PL" sz="2400" b="0" i="0" dirty="0"/>
        </a:p>
        <a:p>
          <a:endParaRPr lang="pl-PL" sz="2300" b="0" i="0" dirty="0"/>
        </a:p>
        <a:p>
          <a:endParaRPr lang="pl-PL" sz="2300" b="0" i="0" dirty="0"/>
        </a:p>
        <a:p>
          <a:r>
            <a:rPr lang="pl-PL" sz="2800" b="0" i="0" dirty="0"/>
            <a:t>Prof. Ružica Vorgić Krvavica</a:t>
          </a:r>
        </a:p>
        <a:p>
          <a:endParaRPr lang="en-US" sz="2300" dirty="0"/>
        </a:p>
      </dgm:t>
    </dgm:pt>
    <dgm:pt modelId="{D051B0FA-AAF1-4384-A62C-F03A3D369726}" type="sibTrans" cxnId="{DC129CA6-A30E-46D4-B1F8-58379EAE5E1F}">
      <dgm:prSet/>
      <dgm:spPr/>
      <dgm:t>
        <a:bodyPr/>
        <a:lstStyle/>
        <a:p>
          <a:endParaRPr lang="en-US"/>
        </a:p>
      </dgm:t>
    </dgm:pt>
    <dgm:pt modelId="{DCD4C297-A19E-43D9-8610-3B0ED4A11778}" type="parTrans" cxnId="{DC129CA6-A30E-46D4-B1F8-58379EAE5E1F}">
      <dgm:prSet/>
      <dgm:spPr/>
      <dgm:t>
        <a:bodyPr/>
        <a:lstStyle/>
        <a:p>
          <a:endParaRPr lang="en-US"/>
        </a:p>
      </dgm:t>
    </dgm:pt>
    <dgm:pt modelId="{5E82856C-F6C4-4F1F-BEAE-27CE2AF95924}" type="pres">
      <dgm:prSet presAssocID="{3EB47CD2-85BF-4318-A72F-639507F600FE}" presName="diagram" presStyleCnt="0">
        <dgm:presLayoutVars>
          <dgm:dir/>
          <dgm:resizeHandles val="exact"/>
        </dgm:presLayoutVars>
      </dgm:prSet>
      <dgm:spPr/>
    </dgm:pt>
    <dgm:pt modelId="{43B8B1E1-9533-45AC-B809-7F612D91DD04}" type="pres">
      <dgm:prSet presAssocID="{80732947-D602-4200-97C4-75244F9EB01E}" presName="arrow" presStyleLbl="node1" presStyleIdx="0" presStyleCnt="1" custScaleY="100022" custRadScaleRad="87679" custRadScaleInc="548">
        <dgm:presLayoutVars>
          <dgm:bulletEnabled val="1"/>
        </dgm:presLayoutVars>
      </dgm:prSet>
      <dgm:spPr/>
    </dgm:pt>
  </dgm:ptLst>
  <dgm:cxnLst>
    <dgm:cxn modelId="{03722F28-3691-4F51-AA62-86245CA0289F}" type="presOf" srcId="{3EB47CD2-85BF-4318-A72F-639507F600FE}" destId="{5E82856C-F6C4-4F1F-BEAE-27CE2AF95924}" srcOrd="0" destOrd="0" presId="urn:microsoft.com/office/officeart/2005/8/layout/arrow5"/>
    <dgm:cxn modelId="{2BE99B4F-276E-4F04-A20F-D163BD9DED2A}" type="presOf" srcId="{80732947-D602-4200-97C4-75244F9EB01E}" destId="{43B8B1E1-9533-45AC-B809-7F612D91DD04}" srcOrd="0" destOrd="0" presId="urn:microsoft.com/office/officeart/2005/8/layout/arrow5"/>
    <dgm:cxn modelId="{DC129CA6-A30E-46D4-B1F8-58379EAE5E1F}" srcId="{3EB47CD2-85BF-4318-A72F-639507F600FE}" destId="{80732947-D602-4200-97C4-75244F9EB01E}" srcOrd="0" destOrd="0" parTransId="{DCD4C297-A19E-43D9-8610-3B0ED4A11778}" sibTransId="{D051B0FA-AAF1-4384-A62C-F03A3D369726}"/>
    <dgm:cxn modelId="{8742B829-AB83-4207-8FAD-8BF5592D04B0}" type="presParOf" srcId="{5E82856C-F6C4-4F1F-BEAE-27CE2AF95924}" destId="{43B8B1E1-9533-45AC-B809-7F612D91DD04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E75A1-224B-4AD5-A1D0-B1B9DE296D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BEE467-757B-4AAB-8AC5-8E7BC2492638}">
      <dgm:prSet/>
      <dgm:spPr/>
      <dgm:t>
        <a:bodyPr/>
        <a:lstStyle/>
        <a:p>
          <a:pPr algn="ctr"/>
          <a:r>
            <a:rPr lang="hr-HR" dirty="0"/>
            <a:t>Sanja Novak i </a:t>
          </a:r>
        </a:p>
        <a:p>
          <a:pPr algn="ctr"/>
          <a:r>
            <a:rPr lang="hr-HR" dirty="0"/>
            <a:t>Marina Skelin</a:t>
          </a:r>
          <a:endParaRPr lang="en-US" dirty="0"/>
        </a:p>
      </dgm:t>
    </dgm:pt>
    <dgm:pt modelId="{4823CF59-8B09-4DE0-9C9A-198DBE62260E}" type="parTrans" cxnId="{594F823B-D48A-4A74-9F4D-AEB6D524070C}">
      <dgm:prSet/>
      <dgm:spPr/>
      <dgm:t>
        <a:bodyPr/>
        <a:lstStyle/>
        <a:p>
          <a:endParaRPr lang="en-US"/>
        </a:p>
      </dgm:t>
    </dgm:pt>
    <dgm:pt modelId="{1F924E4A-1D22-4BED-87D6-B8BF58BB92E6}" type="sibTrans" cxnId="{594F823B-D48A-4A74-9F4D-AEB6D524070C}">
      <dgm:prSet/>
      <dgm:spPr/>
      <dgm:t>
        <a:bodyPr/>
        <a:lstStyle/>
        <a:p>
          <a:endParaRPr lang="en-US"/>
        </a:p>
      </dgm:t>
    </dgm:pt>
    <dgm:pt modelId="{94FE4F99-5E5E-4343-AC9C-2E3F517B7CD6}">
      <dgm:prSet/>
      <dgm:spPr/>
      <dgm:t>
        <a:bodyPr/>
        <a:lstStyle/>
        <a:p>
          <a:r>
            <a:rPr lang="hr-HR" dirty="0"/>
            <a:t>Utorak, 20.9.2022.</a:t>
          </a:r>
          <a:endParaRPr lang="en-US" dirty="0"/>
        </a:p>
      </dgm:t>
    </dgm:pt>
    <dgm:pt modelId="{6E832531-6D5C-4931-9677-845A69208CDB}" type="parTrans" cxnId="{ED669E7E-E1CE-435A-858E-63B06C5F3EDC}">
      <dgm:prSet/>
      <dgm:spPr/>
      <dgm:t>
        <a:bodyPr/>
        <a:lstStyle/>
        <a:p>
          <a:endParaRPr lang="en-US"/>
        </a:p>
      </dgm:t>
    </dgm:pt>
    <dgm:pt modelId="{752ED3D0-779F-43AB-8AD3-5BAB4DEF04AC}" type="sibTrans" cxnId="{ED669E7E-E1CE-435A-858E-63B06C5F3EDC}">
      <dgm:prSet/>
      <dgm:spPr/>
      <dgm:t>
        <a:bodyPr/>
        <a:lstStyle/>
        <a:p>
          <a:endParaRPr lang="en-US"/>
        </a:p>
      </dgm:t>
    </dgm:pt>
    <dgm:pt modelId="{933C1E6A-C24C-41C4-B08F-E2C03C2A8003}">
      <dgm:prSet/>
      <dgm:spPr/>
      <dgm:t>
        <a:bodyPr/>
        <a:lstStyle/>
        <a:p>
          <a:r>
            <a:rPr lang="hr-HR"/>
            <a:t>13:10-knjižnica</a:t>
          </a:r>
          <a:endParaRPr lang="en-US" dirty="0"/>
        </a:p>
      </dgm:t>
    </dgm:pt>
    <dgm:pt modelId="{2E52DA72-048A-488A-84CC-B3CA40E43F6D}" type="parTrans" cxnId="{E1E6CC1B-8E1C-42DD-A2EB-3967C178D776}">
      <dgm:prSet/>
      <dgm:spPr/>
      <dgm:t>
        <a:bodyPr/>
        <a:lstStyle/>
        <a:p>
          <a:endParaRPr lang="en-US"/>
        </a:p>
      </dgm:t>
    </dgm:pt>
    <dgm:pt modelId="{FFBC1B34-BC87-4089-B2E0-2DE0E8A645C9}" type="sibTrans" cxnId="{E1E6CC1B-8E1C-42DD-A2EB-3967C178D776}">
      <dgm:prSet/>
      <dgm:spPr/>
      <dgm:t>
        <a:bodyPr/>
        <a:lstStyle/>
        <a:p>
          <a:endParaRPr lang="en-US"/>
        </a:p>
      </dgm:t>
    </dgm:pt>
    <dgm:pt modelId="{4E0A3534-AE74-489F-BCA2-32C37CB1E72A}" type="pres">
      <dgm:prSet presAssocID="{093E75A1-224B-4AD5-A1D0-B1B9DE296D3B}" presName="linear" presStyleCnt="0">
        <dgm:presLayoutVars>
          <dgm:animLvl val="lvl"/>
          <dgm:resizeHandles val="exact"/>
        </dgm:presLayoutVars>
      </dgm:prSet>
      <dgm:spPr/>
    </dgm:pt>
    <dgm:pt modelId="{630A65F0-5759-498A-84FF-5C0F6EA01D36}" type="pres">
      <dgm:prSet presAssocID="{2CBEE467-757B-4AAB-8AC5-8E7BC2492638}" presName="parentText" presStyleLbl="node1" presStyleIdx="0" presStyleCnt="3" custLinFactNeighborX="7344" custLinFactNeighborY="72888">
        <dgm:presLayoutVars>
          <dgm:chMax val="0"/>
          <dgm:bulletEnabled val="1"/>
        </dgm:presLayoutVars>
      </dgm:prSet>
      <dgm:spPr/>
    </dgm:pt>
    <dgm:pt modelId="{444030CC-DAF8-461F-BE37-F3DB37C95365}" type="pres">
      <dgm:prSet presAssocID="{1F924E4A-1D22-4BED-87D6-B8BF58BB92E6}" presName="spacer" presStyleCnt="0"/>
      <dgm:spPr/>
    </dgm:pt>
    <dgm:pt modelId="{4B1EF655-EC77-4F9F-B195-87649BE50381}" type="pres">
      <dgm:prSet presAssocID="{94FE4F99-5E5E-4343-AC9C-2E3F517B7C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E1C231-57CB-4FED-A9AA-4218340377CE}" type="pres">
      <dgm:prSet presAssocID="{752ED3D0-779F-43AB-8AD3-5BAB4DEF04AC}" presName="spacer" presStyleCnt="0"/>
      <dgm:spPr/>
    </dgm:pt>
    <dgm:pt modelId="{54DA0C61-FE3E-45AA-9473-2C0C1424619B}" type="pres">
      <dgm:prSet presAssocID="{933C1E6A-C24C-41C4-B08F-E2C03C2A800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7168A09-044D-4B27-8D0C-C769BA002407}" type="presOf" srcId="{933C1E6A-C24C-41C4-B08F-E2C03C2A8003}" destId="{54DA0C61-FE3E-45AA-9473-2C0C1424619B}" srcOrd="0" destOrd="0" presId="urn:microsoft.com/office/officeart/2005/8/layout/vList2"/>
    <dgm:cxn modelId="{E1E6CC1B-8E1C-42DD-A2EB-3967C178D776}" srcId="{093E75A1-224B-4AD5-A1D0-B1B9DE296D3B}" destId="{933C1E6A-C24C-41C4-B08F-E2C03C2A8003}" srcOrd="2" destOrd="0" parTransId="{2E52DA72-048A-488A-84CC-B3CA40E43F6D}" sibTransId="{FFBC1B34-BC87-4089-B2E0-2DE0E8A645C9}"/>
    <dgm:cxn modelId="{943E662A-FD7E-4C10-8726-49E1B85231E0}" type="presOf" srcId="{94FE4F99-5E5E-4343-AC9C-2E3F517B7CD6}" destId="{4B1EF655-EC77-4F9F-B195-87649BE50381}" srcOrd="0" destOrd="0" presId="urn:microsoft.com/office/officeart/2005/8/layout/vList2"/>
    <dgm:cxn modelId="{594F823B-D48A-4A74-9F4D-AEB6D524070C}" srcId="{093E75A1-224B-4AD5-A1D0-B1B9DE296D3B}" destId="{2CBEE467-757B-4AAB-8AC5-8E7BC2492638}" srcOrd="0" destOrd="0" parTransId="{4823CF59-8B09-4DE0-9C9A-198DBE62260E}" sibTransId="{1F924E4A-1D22-4BED-87D6-B8BF58BB92E6}"/>
    <dgm:cxn modelId="{ED669E7E-E1CE-435A-858E-63B06C5F3EDC}" srcId="{093E75A1-224B-4AD5-A1D0-B1B9DE296D3B}" destId="{94FE4F99-5E5E-4343-AC9C-2E3F517B7CD6}" srcOrd="1" destOrd="0" parTransId="{6E832531-6D5C-4931-9677-845A69208CDB}" sibTransId="{752ED3D0-779F-43AB-8AD3-5BAB4DEF04AC}"/>
    <dgm:cxn modelId="{881C9A8C-5CC0-43DF-A876-36282B55DBD9}" type="presOf" srcId="{2CBEE467-757B-4AAB-8AC5-8E7BC2492638}" destId="{630A65F0-5759-498A-84FF-5C0F6EA01D36}" srcOrd="0" destOrd="0" presId="urn:microsoft.com/office/officeart/2005/8/layout/vList2"/>
    <dgm:cxn modelId="{7E3CB291-4D78-4342-96E1-D2F3FBDE682D}" type="presOf" srcId="{093E75A1-224B-4AD5-A1D0-B1B9DE296D3B}" destId="{4E0A3534-AE74-489F-BCA2-32C37CB1E72A}" srcOrd="0" destOrd="0" presId="urn:microsoft.com/office/officeart/2005/8/layout/vList2"/>
    <dgm:cxn modelId="{47BD5E80-08CF-4CBB-83F1-D99C77842380}" type="presParOf" srcId="{4E0A3534-AE74-489F-BCA2-32C37CB1E72A}" destId="{630A65F0-5759-498A-84FF-5C0F6EA01D36}" srcOrd="0" destOrd="0" presId="urn:microsoft.com/office/officeart/2005/8/layout/vList2"/>
    <dgm:cxn modelId="{3A1E4170-088F-4FEB-9BCE-2863EF2DB0CE}" type="presParOf" srcId="{4E0A3534-AE74-489F-BCA2-32C37CB1E72A}" destId="{444030CC-DAF8-461F-BE37-F3DB37C95365}" srcOrd="1" destOrd="0" presId="urn:microsoft.com/office/officeart/2005/8/layout/vList2"/>
    <dgm:cxn modelId="{616A44E2-0756-42AC-BF13-9036531227FE}" type="presParOf" srcId="{4E0A3534-AE74-489F-BCA2-32C37CB1E72A}" destId="{4B1EF655-EC77-4F9F-B195-87649BE50381}" srcOrd="2" destOrd="0" presId="urn:microsoft.com/office/officeart/2005/8/layout/vList2"/>
    <dgm:cxn modelId="{F1C28FDB-6F4E-4174-A0CF-444DF90D8F23}" type="presParOf" srcId="{4E0A3534-AE74-489F-BCA2-32C37CB1E72A}" destId="{78E1C231-57CB-4FED-A9AA-4218340377CE}" srcOrd="3" destOrd="0" presId="urn:microsoft.com/office/officeart/2005/8/layout/vList2"/>
    <dgm:cxn modelId="{EF490A6E-1916-46F0-A053-59E0F15623E8}" type="presParOf" srcId="{4E0A3534-AE74-489F-BCA2-32C37CB1E72A}" destId="{54DA0C61-FE3E-45AA-9473-2C0C142461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E75A1-224B-4AD5-A1D0-B1B9DE296D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BEE467-757B-4AAB-8AC5-8E7BC2492638}">
      <dgm:prSet/>
      <dgm:spPr/>
      <dgm:t>
        <a:bodyPr/>
        <a:lstStyle/>
        <a:p>
          <a:r>
            <a:rPr lang="hr-HR"/>
            <a:t>Prof. Tonka Medvid</a:t>
          </a:r>
          <a:endParaRPr lang="en-US"/>
        </a:p>
      </dgm:t>
    </dgm:pt>
    <dgm:pt modelId="{4823CF59-8B09-4DE0-9C9A-198DBE62260E}" type="parTrans" cxnId="{594F823B-D48A-4A74-9F4D-AEB6D524070C}">
      <dgm:prSet/>
      <dgm:spPr/>
      <dgm:t>
        <a:bodyPr/>
        <a:lstStyle/>
        <a:p>
          <a:endParaRPr lang="en-US"/>
        </a:p>
      </dgm:t>
    </dgm:pt>
    <dgm:pt modelId="{1F924E4A-1D22-4BED-87D6-B8BF58BB92E6}" type="sibTrans" cxnId="{594F823B-D48A-4A74-9F4D-AEB6D524070C}">
      <dgm:prSet/>
      <dgm:spPr/>
      <dgm:t>
        <a:bodyPr/>
        <a:lstStyle/>
        <a:p>
          <a:endParaRPr lang="en-US"/>
        </a:p>
      </dgm:t>
    </dgm:pt>
    <dgm:pt modelId="{94FE4F99-5E5E-4343-AC9C-2E3F517B7CD6}">
      <dgm:prSet/>
      <dgm:spPr/>
      <dgm:t>
        <a:bodyPr/>
        <a:lstStyle/>
        <a:p>
          <a:r>
            <a:rPr lang="hr-HR" dirty="0"/>
            <a:t>Utorak, 20.9.2022.</a:t>
          </a:r>
          <a:endParaRPr lang="en-US" dirty="0"/>
        </a:p>
      </dgm:t>
    </dgm:pt>
    <dgm:pt modelId="{6E832531-6D5C-4931-9677-845A69208CDB}" type="parTrans" cxnId="{ED669E7E-E1CE-435A-858E-63B06C5F3EDC}">
      <dgm:prSet/>
      <dgm:spPr/>
      <dgm:t>
        <a:bodyPr/>
        <a:lstStyle/>
        <a:p>
          <a:endParaRPr lang="en-US"/>
        </a:p>
      </dgm:t>
    </dgm:pt>
    <dgm:pt modelId="{752ED3D0-779F-43AB-8AD3-5BAB4DEF04AC}" type="sibTrans" cxnId="{ED669E7E-E1CE-435A-858E-63B06C5F3EDC}">
      <dgm:prSet/>
      <dgm:spPr/>
      <dgm:t>
        <a:bodyPr/>
        <a:lstStyle/>
        <a:p>
          <a:endParaRPr lang="en-US"/>
        </a:p>
      </dgm:t>
    </dgm:pt>
    <dgm:pt modelId="{933C1E6A-C24C-41C4-B08F-E2C03C2A8003}">
      <dgm:prSet/>
      <dgm:spPr/>
      <dgm:t>
        <a:bodyPr/>
        <a:lstStyle/>
        <a:p>
          <a:r>
            <a:rPr lang="hr-HR" dirty="0"/>
            <a:t>4. školski sat-knjižnica</a:t>
          </a:r>
          <a:endParaRPr lang="en-US" dirty="0"/>
        </a:p>
      </dgm:t>
    </dgm:pt>
    <dgm:pt modelId="{2E52DA72-048A-488A-84CC-B3CA40E43F6D}" type="parTrans" cxnId="{E1E6CC1B-8E1C-42DD-A2EB-3967C178D776}">
      <dgm:prSet/>
      <dgm:spPr/>
      <dgm:t>
        <a:bodyPr/>
        <a:lstStyle/>
        <a:p>
          <a:endParaRPr lang="en-US"/>
        </a:p>
      </dgm:t>
    </dgm:pt>
    <dgm:pt modelId="{FFBC1B34-BC87-4089-B2E0-2DE0E8A645C9}" type="sibTrans" cxnId="{E1E6CC1B-8E1C-42DD-A2EB-3967C178D776}">
      <dgm:prSet/>
      <dgm:spPr/>
      <dgm:t>
        <a:bodyPr/>
        <a:lstStyle/>
        <a:p>
          <a:endParaRPr lang="en-US"/>
        </a:p>
      </dgm:t>
    </dgm:pt>
    <dgm:pt modelId="{4E0A3534-AE74-489F-BCA2-32C37CB1E72A}" type="pres">
      <dgm:prSet presAssocID="{093E75A1-224B-4AD5-A1D0-B1B9DE296D3B}" presName="linear" presStyleCnt="0">
        <dgm:presLayoutVars>
          <dgm:animLvl val="lvl"/>
          <dgm:resizeHandles val="exact"/>
        </dgm:presLayoutVars>
      </dgm:prSet>
      <dgm:spPr/>
    </dgm:pt>
    <dgm:pt modelId="{630A65F0-5759-498A-84FF-5C0F6EA01D36}" type="pres">
      <dgm:prSet presAssocID="{2CBEE467-757B-4AAB-8AC5-8E7BC24926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4030CC-DAF8-461F-BE37-F3DB37C95365}" type="pres">
      <dgm:prSet presAssocID="{1F924E4A-1D22-4BED-87D6-B8BF58BB92E6}" presName="spacer" presStyleCnt="0"/>
      <dgm:spPr/>
    </dgm:pt>
    <dgm:pt modelId="{4B1EF655-EC77-4F9F-B195-87649BE50381}" type="pres">
      <dgm:prSet presAssocID="{94FE4F99-5E5E-4343-AC9C-2E3F517B7C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E1C231-57CB-4FED-A9AA-4218340377CE}" type="pres">
      <dgm:prSet presAssocID="{752ED3D0-779F-43AB-8AD3-5BAB4DEF04AC}" presName="spacer" presStyleCnt="0"/>
      <dgm:spPr/>
    </dgm:pt>
    <dgm:pt modelId="{54DA0C61-FE3E-45AA-9473-2C0C1424619B}" type="pres">
      <dgm:prSet presAssocID="{933C1E6A-C24C-41C4-B08F-E2C03C2A800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7168A09-044D-4B27-8D0C-C769BA002407}" type="presOf" srcId="{933C1E6A-C24C-41C4-B08F-E2C03C2A8003}" destId="{54DA0C61-FE3E-45AA-9473-2C0C1424619B}" srcOrd="0" destOrd="0" presId="urn:microsoft.com/office/officeart/2005/8/layout/vList2"/>
    <dgm:cxn modelId="{E1E6CC1B-8E1C-42DD-A2EB-3967C178D776}" srcId="{093E75A1-224B-4AD5-A1D0-B1B9DE296D3B}" destId="{933C1E6A-C24C-41C4-B08F-E2C03C2A8003}" srcOrd="2" destOrd="0" parTransId="{2E52DA72-048A-488A-84CC-B3CA40E43F6D}" sibTransId="{FFBC1B34-BC87-4089-B2E0-2DE0E8A645C9}"/>
    <dgm:cxn modelId="{943E662A-FD7E-4C10-8726-49E1B85231E0}" type="presOf" srcId="{94FE4F99-5E5E-4343-AC9C-2E3F517B7CD6}" destId="{4B1EF655-EC77-4F9F-B195-87649BE50381}" srcOrd="0" destOrd="0" presId="urn:microsoft.com/office/officeart/2005/8/layout/vList2"/>
    <dgm:cxn modelId="{594F823B-D48A-4A74-9F4D-AEB6D524070C}" srcId="{093E75A1-224B-4AD5-A1D0-B1B9DE296D3B}" destId="{2CBEE467-757B-4AAB-8AC5-8E7BC2492638}" srcOrd="0" destOrd="0" parTransId="{4823CF59-8B09-4DE0-9C9A-198DBE62260E}" sibTransId="{1F924E4A-1D22-4BED-87D6-B8BF58BB92E6}"/>
    <dgm:cxn modelId="{ED669E7E-E1CE-435A-858E-63B06C5F3EDC}" srcId="{093E75A1-224B-4AD5-A1D0-B1B9DE296D3B}" destId="{94FE4F99-5E5E-4343-AC9C-2E3F517B7CD6}" srcOrd="1" destOrd="0" parTransId="{6E832531-6D5C-4931-9677-845A69208CDB}" sibTransId="{752ED3D0-779F-43AB-8AD3-5BAB4DEF04AC}"/>
    <dgm:cxn modelId="{881C9A8C-5CC0-43DF-A876-36282B55DBD9}" type="presOf" srcId="{2CBEE467-757B-4AAB-8AC5-8E7BC2492638}" destId="{630A65F0-5759-498A-84FF-5C0F6EA01D36}" srcOrd="0" destOrd="0" presId="urn:microsoft.com/office/officeart/2005/8/layout/vList2"/>
    <dgm:cxn modelId="{7E3CB291-4D78-4342-96E1-D2F3FBDE682D}" type="presOf" srcId="{093E75A1-224B-4AD5-A1D0-B1B9DE296D3B}" destId="{4E0A3534-AE74-489F-BCA2-32C37CB1E72A}" srcOrd="0" destOrd="0" presId="urn:microsoft.com/office/officeart/2005/8/layout/vList2"/>
    <dgm:cxn modelId="{47BD5E80-08CF-4CBB-83F1-D99C77842380}" type="presParOf" srcId="{4E0A3534-AE74-489F-BCA2-32C37CB1E72A}" destId="{630A65F0-5759-498A-84FF-5C0F6EA01D36}" srcOrd="0" destOrd="0" presId="urn:microsoft.com/office/officeart/2005/8/layout/vList2"/>
    <dgm:cxn modelId="{3A1E4170-088F-4FEB-9BCE-2863EF2DB0CE}" type="presParOf" srcId="{4E0A3534-AE74-489F-BCA2-32C37CB1E72A}" destId="{444030CC-DAF8-461F-BE37-F3DB37C95365}" srcOrd="1" destOrd="0" presId="urn:microsoft.com/office/officeart/2005/8/layout/vList2"/>
    <dgm:cxn modelId="{616A44E2-0756-42AC-BF13-9036531227FE}" type="presParOf" srcId="{4E0A3534-AE74-489F-BCA2-32C37CB1E72A}" destId="{4B1EF655-EC77-4F9F-B195-87649BE50381}" srcOrd="2" destOrd="0" presId="urn:microsoft.com/office/officeart/2005/8/layout/vList2"/>
    <dgm:cxn modelId="{F1C28FDB-6F4E-4174-A0CF-444DF90D8F23}" type="presParOf" srcId="{4E0A3534-AE74-489F-BCA2-32C37CB1E72A}" destId="{78E1C231-57CB-4FED-A9AA-4218340377CE}" srcOrd="3" destOrd="0" presId="urn:microsoft.com/office/officeart/2005/8/layout/vList2"/>
    <dgm:cxn modelId="{EF490A6E-1916-46F0-A053-59E0F15623E8}" type="presParOf" srcId="{4E0A3534-AE74-489F-BCA2-32C37CB1E72A}" destId="{54DA0C61-FE3E-45AA-9473-2C0C142461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622CF0-BF77-4CE9-B2BA-36F68280C73C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B8E0A3C-F83D-4E76-B453-F496E1F03612}">
      <dgm:prSet custT="1"/>
      <dgm:spPr/>
      <dgm:t>
        <a:bodyPr/>
        <a:lstStyle/>
        <a:p>
          <a:r>
            <a:rPr lang="hr-HR" sz="2400" dirty="0"/>
            <a:t>Prijevoz učenika-na teret škole </a:t>
          </a:r>
        </a:p>
        <a:p>
          <a:r>
            <a:rPr lang="hr-HR" sz="2400" dirty="0"/>
            <a:t>(avionske karte unaprijed a karte za vlak/autobus nakon povratka i dostave računa</a:t>
          </a:r>
          <a:r>
            <a:rPr lang="hr-HR" sz="1200" dirty="0"/>
            <a:t>)</a:t>
          </a:r>
          <a:endParaRPr lang="en-US" sz="1200" dirty="0"/>
        </a:p>
      </dgm:t>
    </dgm:pt>
    <dgm:pt modelId="{62C097E4-CED9-448C-BFC5-EE2209A4EA57}" type="parTrans" cxnId="{14346AFF-0A64-446A-9076-E9DDDF2BE243}">
      <dgm:prSet/>
      <dgm:spPr/>
      <dgm:t>
        <a:bodyPr/>
        <a:lstStyle/>
        <a:p>
          <a:endParaRPr lang="en-US"/>
        </a:p>
      </dgm:t>
    </dgm:pt>
    <dgm:pt modelId="{D88F3D1A-AB7E-4DC2-BD55-96320C532B29}" type="sibTrans" cxnId="{14346AFF-0A64-446A-9076-E9DDDF2BE243}">
      <dgm:prSet/>
      <dgm:spPr/>
      <dgm:t>
        <a:bodyPr/>
        <a:lstStyle/>
        <a:p>
          <a:endParaRPr lang="en-US"/>
        </a:p>
      </dgm:t>
    </dgm:pt>
    <dgm:pt modelId="{ABDF0D43-790E-455E-BB91-1CB962EF0F4D}">
      <dgm:prSet custT="1"/>
      <dgm:spPr/>
      <dgm:t>
        <a:bodyPr/>
        <a:lstStyle/>
        <a:p>
          <a:r>
            <a:rPr lang="hr-HR" sz="2400" b="0" dirty="0"/>
            <a:t>Osiguranje učenika: putno, od odgovornosti i nezgode- na teret škole:</a:t>
          </a:r>
        </a:p>
        <a:p>
          <a:r>
            <a:rPr lang="hr-HR" sz="2400" b="0" dirty="0"/>
            <a:t>UPLAĆENO!</a:t>
          </a:r>
          <a:endParaRPr lang="en-US" sz="2400" b="0" dirty="0"/>
        </a:p>
      </dgm:t>
    </dgm:pt>
    <dgm:pt modelId="{6D096385-F533-4D18-B05D-E1891FA9957C}" type="parTrans" cxnId="{54AD8A5E-D7E3-468B-83EF-1DD54A7904E2}">
      <dgm:prSet/>
      <dgm:spPr/>
      <dgm:t>
        <a:bodyPr/>
        <a:lstStyle/>
        <a:p>
          <a:endParaRPr lang="en-US"/>
        </a:p>
      </dgm:t>
    </dgm:pt>
    <dgm:pt modelId="{8F8C9891-F809-4B9B-99C6-B5E9920F7776}" type="sibTrans" cxnId="{54AD8A5E-D7E3-468B-83EF-1DD54A7904E2}">
      <dgm:prSet/>
      <dgm:spPr/>
      <dgm:t>
        <a:bodyPr/>
        <a:lstStyle/>
        <a:p>
          <a:endParaRPr lang="en-US"/>
        </a:p>
      </dgm:t>
    </dgm:pt>
    <dgm:pt modelId="{DFD9DC60-129D-4363-B57B-7ED905F9D460}">
      <dgm:prSet custT="1"/>
      <dgm:spPr/>
      <dgm:t>
        <a:bodyPr/>
        <a:lstStyle/>
        <a:p>
          <a:pPr algn="ctr"/>
          <a:r>
            <a:rPr lang="hr-HR" sz="24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algn="ctr"/>
          <a:r>
            <a:rPr lang="hr-HR" sz="2400" dirty="0"/>
            <a:t>Iznos: </a:t>
          </a:r>
          <a:r>
            <a:rPr lang="hr-HR" sz="2400" b="1" dirty="0"/>
            <a:t>1.967,00 eura po sudioniku (104 eura/dan-prvih 14 dana a nakon toga </a:t>
          </a:r>
          <a:r>
            <a:rPr lang="hr-HR" sz="2400" b="1"/>
            <a:t>73 eura/dan </a:t>
          </a:r>
          <a:r>
            <a:rPr lang="hr-HR" sz="2400" b="1" dirty="0"/>
            <a:t>)</a:t>
          </a:r>
          <a:endParaRPr lang="en-US" sz="2400" dirty="0"/>
        </a:p>
      </dgm:t>
    </dgm:pt>
    <dgm:pt modelId="{DFCAA96D-C321-40AD-AF37-06760962FF13}" type="parTrans" cxnId="{C15EA24C-311C-40BC-AC74-634A101BF62B}">
      <dgm:prSet/>
      <dgm:spPr/>
      <dgm:t>
        <a:bodyPr/>
        <a:lstStyle/>
        <a:p>
          <a:endParaRPr lang="en-US"/>
        </a:p>
      </dgm:t>
    </dgm:pt>
    <dgm:pt modelId="{4902D74B-AE68-4E2A-AB10-7CE07C426620}" type="sibTrans" cxnId="{C15EA24C-311C-40BC-AC74-634A101BF62B}">
      <dgm:prSet/>
      <dgm:spPr/>
      <dgm:t>
        <a:bodyPr/>
        <a:lstStyle/>
        <a:p>
          <a:endParaRPr lang="en-US"/>
        </a:p>
      </dgm:t>
    </dgm:pt>
    <dgm:pt modelId="{B28E0A5D-3FDF-4542-BC0E-34BC32574A74}">
      <dgm:prSet/>
      <dgm:spPr/>
      <dgm:t>
        <a:bodyPr/>
        <a:lstStyle/>
        <a:p>
          <a:pPr algn="l"/>
          <a:endParaRPr lang="en-US" sz="900" dirty="0"/>
        </a:p>
      </dgm:t>
    </dgm:pt>
    <dgm:pt modelId="{ABEE954A-F2D2-49F7-9DF1-1702503C543D}" type="parTrans" cxnId="{418FD12B-1B37-4143-B888-DFD6AE191DD8}">
      <dgm:prSet/>
      <dgm:spPr/>
      <dgm:t>
        <a:bodyPr/>
        <a:lstStyle/>
        <a:p>
          <a:endParaRPr lang="en-US"/>
        </a:p>
      </dgm:t>
    </dgm:pt>
    <dgm:pt modelId="{CC90349E-0A32-4B68-BEBE-5F2E95C9C330}" type="sibTrans" cxnId="{418FD12B-1B37-4143-B888-DFD6AE191DD8}">
      <dgm:prSet/>
      <dgm:spPr/>
      <dgm:t>
        <a:bodyPr/>
        <a:lstStyle/>
        <a:p>
          <a:endParaRPr lang="en-US"/>
        </a:p>
      </dgm:t>
    </dgm:pt>
    <dgm:pt modelId="{FF9115D4-8E8F-47EE-ADAB-2F26038595E8}" type="pres">
      <dgm:prSet presAssocID="{32622CF0-BF77-4CE9-B2BA-36F68280C73C}" presName="Name0" presStyleCnt="0">
        <dgm:presLayoutVars>
          <dgm:dir/>
          <dgm:resizeHandles val="exact"/>
        </dgm:presLayoutVars>
      </dgm:prSet>
      <dgm:spPr/>
    </dgm:pt>
    <dgm:pt modelId="{19A93D15-74D1-4AE0-BE5E-4059EA43C436}" type="pres">
      <dgm:prSet presAssocID="{1B8E0A3C-F83D-4E76-B453-F496E1F03612}" presName="node" presStyleLbl="node1" presStyleIdx="0" presStyleCnt="3" custScaleX="130412">
        <dgm:presLayoutVars>
          <dgm:bulletEnabled val="1"/>
        </dgm:presLayoutVars>
      </dgm:prSet>
      <dgm:spPr/>
    </dgm:pt>
    <dgm:pt modelId="{C409DF4B-F4F5-413D-8B3F-5A364070BD74}" type="pres">
      <dgm:prSet presAssocID="{D88F3D1A-AB7E-4DC2-BD55-96320C532B29}" presName="sibTrans" presStyleLbl="sibTrans1D1" presStyleIdx="0" presStyleCnt="2"/>
      <dgm:spPr/>
    </dgm:pt>
    <dgm:pt modelId="{7A317C83-B7A0-4E29-B8A2-D172F481EB85}" type="pres">
      <dgm:prSet presAssocID="{D88F3D1A-AB7E-4DC2-BD55-96320C532B29}" presName="connectorText" presStyleLbl="sibTrans1D1" presStyleIdx="0" presStyleCnt="2"/>
      <dgm:spPr/>
    </dgm:pt>
    <dgm:pt modelId="{D7F5554C-BA4E-4D83-92BD-357AEB2527F6}" type="pres">
      <dgm:prSet presAssocID="{ABDF0D43-790E-455E-BB91-1CB962EF0F4D}" presName="node" presStyleLbl="node1" presStyleIdx="1" presStyleCnt="3" custScaleX="123436">
        <dgm:presLayoutVars>
          <dgm:bulletEnabled val="1"/>
        </dgm:presLayoutVars>
      </dgm:prSet>
      <dgm:spPr/>
    </dgm:pt>
    <dgm:pt modelId="{B591F057-A97C-4116-B85A-553EA3986F78}" type="pres">
      <dgm:prSet presAssocID="{8F8C9891-F809-4B9B-99C6-B5E9920F7776}" presName="sibTrans" presStyleLbl="sibTrans1D1" presStyleIdx="1" presStyleCnt="2"/>
      <dgm:spPr/>
    </dgm:pt>
    <dgm:pt modelId="{A543718C-4E32-4075-A1F2-873D98606AA3}" type="pres">
      <dgm:prSet presAssocID="{8F8C9891-F809-4B9B-99C6-B5E9920F7776}" presName="connectorText" presStyleLbl="sibTrans1D1" presStyleIdx="1" presStyleCnt="2"/>
      <dgm:spPr/>
    </dgm:pt>
    <dgm:pt modelId="{A41A7031-64F3-4809-A2E0-E2085275D877}" type="pres">
      <dgm:prSet presAssocID="{DFD9DC60-129D-4363-B57B-7ED905F9D460}" presName="node" presStyleLbl="node1" presStyleIdx="2" presStyleCnt="3" custScaleX="267255" custScaleY="128646">
        <dgm:presLayoutVars>
          <dgm:bulletEnabled val="1"/>
        </dgm:presLayoutVars>
      </dgm:prSet>
      <dgm:spPr/>
    </dgm:pt>
  </dgm:ptLst>
  <dgm:cxnLst>
    <dgm:cxn modelId="{E8029600-2D82-4820-8360-D6D209EACBCB}" type="presOf" srcId="{8F8C9891-F809-4B9B-99C6-B5E9920F7776}" destId="{B591F057-A97C-4116-B85A-553EA3986F78}" srcOrd="0" destOrd="0" presId="urn:microsoft.com/office/officeart/2016/7/layout/RepeatingBendingProcessNew"/>
    <dgm:cxn modelId="{393A6A11-DB5F-4D10-9A7B-55645C82B442}" type="presOf" srcId="{DFD9DC60-129D-4363-B57B-7ED905F9D460}" destId="{A41A7031-64F3-4809-A2E0-E2085275D877}" srcOrd="0" destOrd="0" presId="urn:microsoft.com/office/officeart/2016/7/layout/RepeatingBendingProcessNew"/>
    <dgm:cxn modelId="{D505FE23-0CE1-4781-AA39-122E5B26C569}" type="presOf" srcId="{ABDF0D43-790E-455E-BB91-1CB962EF0F4D}" destId="{D7F5554C-BA4E-4D83-92BD-357AEB2527F6}" srcOrd="0" destOrd="0" presId="urn:microsoft.com/office/officeart/2016/7/layout/RepeatingBendingProcessNew"/>
    <dgm:cxn modelId="{418FD12B-1B37-4143-B888-DFD6AE191DD8}" srcId="{DFD9DC60-129D-4363-B57B-7ED905F9D460}" destId="{B28E0A5D-3FDF-4542-BC0E-34BC32574A74}" srcOrd="0" destOrd="0" parTransId="{ABEE954A-F2D2-49F7-9DF1-1702503C543D}" sibTransId="{CC90349E-0A32-4B68-BEBE-5F2E95C9C330}"/>
    <dgm:cxn modelId="{92F0CE37-BA0C-4C8B-95DC-DF1E3F60EB1B}" type="presOf" srcId="{D88F3D1A-AB7E-4DC2-BD55-96320C532B29}" destId="{C409DF4B-F4F5-413D-8B3F-5A364070BD74}" srcOrd="0" destOrd="0" presId="urn:microsoft.com/office/officeart/2016/7/layout/RepeatingBendingProcessNew"/>
    <dgm:cxn modelId="{54AD8A5E-D7E3-468B-83EF-1DD54A7904E2}" srcId="{32622CF0-BF77-4CE9-B2BA-36F68280C73C}" destId="{ABDF0D43-790E-455E-BB91-1CB962EF0F4D}" srcOrd="1" destOrd="0" parTransId="{6D096385-F533-4D18-B05D-E1891FA9957C}" sibTransId="{8F8C9891-F809-4B9B-99C6-B5E9920F7776}"/>
    <dgm:cxn modelId="{C15EA24C-311C-40BC-AC74-634A101BF62B}" srcId="{32622CF0-BF77-4CE9-B2BA-36F68280C73C}" destId="{DFD9DC60-129D-4363-B57B-7ED905F9D460}" srcOrd="2" destOrd="0" parTransId="{DFCAA96D-C321-40AD-AF37-06760962FF13}" sibTransId="{4902D74B-AE68-4E2A-AB10-7CE07C426620}"/>
    <dgm:cxn modelId="{6CCC736F-E0DC-4402-8626-D5CE30EA7F61}" type="presOf" srcId="{D88F3D1A-AB7E-4DC2-BD55-96320C532B29}" destId="{7A317C83-B7A0-4E29-B8A2-D172F481EB85}" srcOrd="1" destOrd="0" presId="urn:microsoft.com/office/officeart/2016/7/layout/RepeatingBendingProcessNew"/>
    <dgm:cxn modelId="{59B8BE9C-459D-4F36-9EC7-48FBF7BADF68}" type="presOf" srcId="{8F8C9891-F809-4B9B-99C6-B5E9920F7776}" destId="{A543718C-4E32-4075-A1F2-873D98606AA3}" srcOrd="1" destOrd="0" presId="urn:microsoft.com/office/officeart/2016/7/layout/RepeatingBendingProcessNew"/>
    <dgm:cxn modelId="{260A68E8-A9A8-4993-BD36-9A75CEF7F96D}" type="presOf" srcId="{B28E0A5D-3FDF-4542-BC0E-34BC32574A74}" destId="{A41A7031-64F3-4809-A2E0-E2085275D877}" srcOrd="0" destOrd="1" presId="urn:microsoft.com/office/officeart/2016/7/layout/RepeatingBendingProcessNew"/>
    <dgm:cxn modelId="{2E5462EF-AFAE-45C9-B31A-E0943EEC6B05}" type="presOf" srcId="{1B8E0A3C-F83D-4E76-B453-F496E1F03612}" destId="{19A93D15-74D1-4AE0-BE5E-4059EA43C436}" srcOrd="0" destOrd="0" presId="urn:microsoft.com/office/officeart/2016/7/layout/RepeatingBendingProcessNew"/>
    <dgm:cxn modelId="{B5D2EEF0-B0AC-46E4-8D3D-88F87179C4C2}" type="presOf" srcId="{32622CF0-BF77-4CE9-B2BA-36F68280C73C}" destId="{FF9115D4-8E8F-47EE-ADAB-2F26038595E8}" srcOrd="0" destOrd="0" presId="urn:microsoft.com/office/officeart/2016/7/layout/RepeatingBendingProcessNew"/>
    <dgm:cxn modelId="{14346AFF-0A64-446A-9076-E9DDDF2BE243}" srcId="{32622CF0-BF77-4CE9-B2BA-36F68280C73C}" destId="{1B8E0A3C-F83D-4E76-B453-F496E1F03612}" srcOrd="0" destOrd="0" parTransId="{62C097E4-CED9-448C-BFC5-EE2209A4EA57}" sibTransId="{D88F3D1A-AB7E-4DC2-BD55-96320C532B29}"/>
    <dgm:cxn modelId="{735E81CF-5641-4626-9D35-8AF52D87A1A1}" type="presParOf" srcId="{FF9115D4-8E8F-47EE-ADAB-2F26038595E8}" destId="{19A93D15-74D1-4AE0-BE5E-4059EA43C436}" srcOrd="0" destOrd="0" presId="urn:microsoft.com/office/officeart/2016/7/layout/RepeatingBendingProcessNew"/>
    <dgm:cxn modelId="{66DAF067-6708-405C-8326-0329501FC04A}" type="presParOf" srcId="{FF9115D4-8E8F-47EE-ADAB-2F26038595E8}" destId="{C409DF4B-F4F5-413D-8B3F-5A364070BD74}" srcOrd="1" destOrd="0" presId="urn:microsoft.com/office/officeart/2016/7/layout/RepeatingBendingProcessNew"/>
    <dgm:cxn modelId="{74D20C26-495C-44A1-BE1B-3AEC5BFCB100}" type="presParOf" srcId="{C409DF4B-F4F5-413D-8B3F-5A364070BD74}" destId="{7A317C83-B7A0-4E29-B8A2-D172F481EB85}" srcOrd="0" destOrd="0" presId="urn:microsoft.com/office/officeart/2016/7/layout/RepeatingBendingProcessNew"/>
    <dgm:cxn modelId="{95288376-35CE-4AFD-A66E-F4F742F16E23}" type="presParOf" srcId="{FF9115D4-8E8F-47EE-ADAB-2F26038595E8}" destId="{D7F5554C-BA4E-4D83-92BD-357AEB2527F6}" srcOrd="2" destOrd="0" presId="urn:microsoft.com/office/officeart/2016/7/layout/RepeatingBendingProcessNew"/>
    <dgm:cxn modelId="{D555AB05-EB13-4407-91AC-6F44E27EA892}" type="presParOf" srcId="{FF9115D4-8E8F-47EE-ADAB-2F26038595E8}" destId="{B591F057-A97C-4116-B85A-553EA3986F78}" srcOrd="3" destOrd="0" presId="urn:microsoft.com/office/officeart/2016/7/layout/RepeatingBendingProcessNew"/>
    <dgm:cxn modelId="{73124FC3-B884-4EBA-BB7F-8100FD9CB626}" type="presParOf" srcId="{B591F057-A97C-4116-B85A-553EA3986F78}" destId="{A543718C-4E32-4075-A1F2-873D98606AA3}" srcOrd="0" destOrd="0" presId="urn:microsoft.com/office/officeart/2016/7/layout/RepeatingBendingProcessNew"/>
    <dgm:cxn modelId="{AD5A02B8-197A-4B12-B6B4-742C0DF58273}" type="presParOf" srcId="{FF9115D4-8E8F-47EE-ADAB-2F26038595E8}" destId="{A41A7031-64F3-4809-A2E0-E2085275D877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82F517-9CB0-4900-8FF6-56F94DD5FCE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79A20-E7F8-4E13-9657-D75A54EC6D0B}">
      <dgm:prSet custT="1"/>
      <dgm:spPr/>
      <dgm:t>
        <a:bodyPr/>
        <a:lstStyle/>
        <a:p>
          <a:r>
            <a:rPr lang="hr-HR" sz="3200" dirty="0"/>
            <a:t>     Rezidencija L`ATRIUM</a:t>
          </a:r>
          <a:endParaRPr lang="en-US" sz="2500" dirty="0"/>
        </a:p>
      </dgm:t>
    </dgm:pt>
    <dgm:pt modelId="{6F7C84EF-1B53-45F0-8DB6-BA1F6E8ADEBE}" type="parTrans" cxnId="{73E7EA4C-910B-4A27-B33A-D9E93F8008EB}">
      <dgm:prSet/>
      <dgm:spPr/>
      <dgm:t>
        <a:bodyPr/>
        <a:lstStyle/>
        <a:p>
          <a:endParaRPr lang="en-US"/>
        </a:p>
      </dgm:t>
    </dgm:pt>
    <dgm:pt modelId="{5C7C8282-1FE6-4CE0-86AB-F2976FD7B561}" type="sibTrans" cxnId="{73E7EA4C-910B-4A27-B33A-D9E93F8008EB}">
      <dgm:prSet/>
      <dgm:spPr/>
      <dgm:t>
        <a:bodyPr/>
        <a:lstStyle/>
        <a:p>
          <a:endParaRPr lang="en-US"/>
        </a:p>
      </dgm:t>
    </dgm:pt>
    <dgm:pt modelId="{B3B21BC5-1EB6-4370-8F4F-53E6A2BE7890}">
      <dgm:prSet/>
      <dgm:spPr/>
      <dgm:t>
        <a:bodyPr/>
        <a:lstStyle/>
        <a:p>
          <a:r>
            <a:rPr lang="hr-HR" dirty="0"/>
            <a:t>-smještaj u trokrevetnim sobama s kupaonicom</a:t>
          </a:r>
          <a:endParaRPr lang="en-US" dirty="0"/>
        </a:p>
      </dgm:t>
    </dgm:pt>
    <dgm:pt modelId="{D8625C92-41DF-4D17-9C74-28FA474C4F25}" type="parTrans" cxnId="{FD40AF83-B5DE-4F31-A8E0-89104F613402}">
      <dgm:prSet/>
      <dgm:spPr/>
      <dgm:t>
        <a:bodyPr/>
        <a:lstStyle/>
        <a:p>
          <a:endParaRPr lang="en-US"/>
        </a:p>
      </dgm:t>
    </dgm:pt>
    <dgm:pt modelId="{C1B6AFCC-26BD-4BDD-8AF3-CA5C544ED43C}" type="sibTrans" cxnId="{FD40AF83-B5DE-4F31-A8E0-89104F613402}">
      <dgm:prSet/>
      <dgm:spPr/>
      <dgm:t>
        <a:bodyPr/>
        <a:lstStyle/>
        <a:p>
          <a:endParaRPr lang="en-US"/>
        </a:p>
      </dgm:t>
    </dgm:pt>
    <dgm:pt modelId="{CD8D3B70-EB80-45CF-A9A5-61F2DD70E36B}">
      <dgm:prSet/>
      <dgm:spPr/>
      <dgm:t>
        <a:bodyPr/>
        <a:lstStyle/>
        <a:p>
          <a:r>
            <a:rPr lang="hr-HR"/>
            <a:t>-zajedničke prostorije: kuhinja, kantina</a:t>
          </a:r>
          <a:endParaRPr lang="en-US"/>
        </a:p>
      </dgm:t>
    </dgm:pt>
    <dgm:pt modelId="{C3A5D271-36C9-4571-9AC9-7586B185661E}" type="parTrans" cxnId="{1DAE71A8-068C-4EA2-9D3D-9F8CF24FB749}">
      <dgm:prSet/>
      <dgm:spPr/>
      <dgm:t>
        <a:bodyPr/>
        <a:lstStyle/>
        <a:p>
          <a:endParaRPr lang="en-US"/>
        </a:p>
      </dgm:t>
    </dgm:pt>
    <dgm:pt modelId="{2040F114-8C6D-4341-987F-D8598269D4BD}" type="sibTrans" cxnId="{1DAE71A8-068C-4EA2-9D3D-9F8CF24FB749}">
      <dgm:prSet/>
      <dgm:spPr/>
      <dgm:t>
        <a:bodyPr/>
        <a:lstStyle/>
        <a:p>
          <a:endParaRPr lang="en-US"/>
        </a:p>
      </dgm:t>
    </dgm:pt>
    <dgm:pt modelId="{88AB5D7D-0837-4F53-9C3F-7843B0082C96}">
      <dgm:prSet/>
      <dgm:spPr/>
      <dgm:t>
        <a:bodyPr/>
        <a:lstStyle/>
        <a:p>
          <a:r>
            <a:rPr lang="hr-HR" dirty="0"/>
            <a:t>-pušenje u prostoru hotela je STROGO zabranjeno</a:t>
          </a:r>
          <a:endParaRPr lang="en-US" dirty="0"/>
        </a:p>
      </dgm:t>
    </dgm:pt>
    <dgm:pt modelId="{00B5A42C-C035-4FF6-819E-D3180744E7CD}" type="parTrans" cxnId="{10C13844-D5CA-4A04-B760-7BFF20802493}">
      <dgm:prSet/>
      <dgm:spPr/>
      <dgm:t>
        <a:bodyPr/>
        <a:lstStyle/>
        <a:p>
          <a:endParaRPr lang="en-US"/>
        </a:p>
      </dgm:t>
    </dgm:pt>
    <dgm:pt modelId="{827D7664-8A33-4467-95F2-D93F9D23B046}" type="sibTrans" cxnId="{10C13844-D5CA-4A04-B760-7BFF20802493}">
      <dgm:prSet/>
      <dgm:spPr/>
      <dgm:t>
        <a:bodyPr/>
        <a:lstStyle/>
        <a:p>
          <a:endParaRPr lang="en-US"/>
        </a:p>
      </dgm:t>
    </dgm:pt>
    <dgm:pt modelId="{2D39EAC3-7983-4018-9C7A-13FB7BE1DC99}">
      <dgm:prSet/>
      <dgm:spPr/>
      <dgm:t>
        <a:bodyPr/>
        <a:lstStyle/>
        <a:p>
          <a:r>
            <a:rPr lang="hr-HR"/>
            <a:t>-treba poštovati kućni red, iza 22 sata se družiti u tišini</a:t>
          </a:r>
          <a:endParaRPr lang="en-US"/>
        </a:p>
      </dgm:t>
    </dgm:pt>
    <dgm:pt modelId="{853BCE36-BD52-4BD3-B2AB-7BAA7F0CB846}" type="parTrans" cxnId="{7DD4A38E-50C6-4105-82FD-3C2EB5BB504E}">
      <dgm:prSet/>
      <dgm:spPr/>
      <dgm:t>
        <a:bodyPr/>
        <a:lstStyle/>
        <a:p>
          <a:endParaRPr lang="en-US"/>
        </a:p>
      </dgm:t>
    </dgm:pt>
    <dgm:pt modelId="{E247290C-B14F-4A82-8F93-B240FD991C04}" type="sibTrans" cxnId="{7DD4A38E-50C6-4105-82FD-3C2EB5BB504E}">
      <dgm:prSet/>
      <dgm:spPr/>
      <dgm:t>
        <a:bodyPr/>
        <a:lstStyle/>
        <a:p>
          <a:endParaRPr lang="en-US"/>
        </a:p>
      </dgm:t>
    </dgm:pt>
    <dgm:pt modelId="{482A5504-4FA5-44A7-86A1-208CF76BD6E0}">
      <dgm:prSet/>
      <dgm:spPr/>
      <dgm:t>
        <a:bodyPr/>
        <a:lstStyle/>
        <a:p>
          <a:r>
            <a:rPr lang="hr-HR" dirty="0"/>
            <a:t>CIJENA: </a:t>
          </a:r>
          <a:r>
            <a:rPr lang="hr-HR" b="1" dirty="0"/>
            <a:t>30 EUR/dan po osobi </a:t>
          </a:r>
          <a:r>
            <a:rPr lang="hr-HR" dirty="0"/>
            <a:t>(uključeni doručak i večera)</a:t>
          </a:r>
          <a:endParaRPr lang="en-US" dirty="0"/>
        </a:p>
      </dgm:t>
    </dgm:pt>
    <dgm:pt modelId="{BB4F560F-2CE0-4FC9-AA1B-C6BD40982435}" type="parTrans" cxnId="{A2ADBC91-8E56-4FD4-B315-F61CF54331F1}">
      <dgm:prSet/>
      <dgm:spPr/>
      <dgm:t>
        <a:bodyPr/>
        <a:lstStyle/>
        <a:p>
          <a:endParaRPr lang="en-US"/>
        </a:p>
      </dgm:t>
    </dgm:pt>
    <dgm:pt modelId="{08453C29-8779-46A4-A840-A9D513FECAFA}" type="sibTrans" cxnId="{A2ADBC91-8E56-4FD4-B315-F61CF54331F1}">
      <dgm:prSet/>
      <dgm:spPr/>
      <dgm:t>
        <a:bodyPr/>
        <a:lstStyle/>
        <a:p>
          <a:endParaRPr lang="en-US"/>
        </a:p>
      </dgm:t>
    </dgm:pt>
    <dgm:pt modelId="{478C5C36-9299-4C66-8B49-5DAC85E31397}" type="pres">
      <dgm:prSet presAssocID="{B382F517-9CB0-4900-8FF6-56F94DD5FCEA}" presName="vert0" presStyleCnt="0">
        <dgm:presLayoutVars>
          <dgm:dir/>
          <dgm:animOne val="branch"/>
          <dgm:animLvl val="lvl"/>
        </dgm:presLayoutVars>
      </dgm:prSet>
      <dgm:spPr/>
    </dgm:pt>
    <dgm:pt modelId="{5F481BE7-4F2A-4633-82BE-F236830FD116}" type="pres">
      <dgm:prSet presAssocID="{D6C79A20-E7F8-4E13-9657-D75A54EC6D0B}" presName="thickLine" presStyleLbl="alignNode1" presStyleIdx="0" presStyleCnt="6"/>
      <dgm:spPr/>
    </dgm:pt>
    <dgm:pt modelId="{A79F22AD-A097-46BF-8A8F-B4C94F13E27F}" type="pres">
      <dgm:prSet presAssocID="{D6C79A20-E7F8-4E13-9657-D75A54EC6D0B}" presName="horz1" presStyleCnt="0"/>
      <dgm:spPr/>
    </dgm:pt>
    <dgm:pt modelId="{7862E23B-0BFA-4D59-9544-EADDAF84DF24}" type="pres">
      <dgm:prSet presAssocID="{D6C79A20-E7F8-4E13-9657-D75A54EC6D0B}" presName="tx1" presStyleLbl="revTx" presStyleIdx="0" presStyleCnt="6"/>
      <dgm:spPr/>
    </dgm:pt>
    <dgm:pt modelId="{7A30054B-2073-442E-8B44-BDCB1A2F6407}" type="pres">
      <dgm:prSet presAssocID="{D6C79A20-E7F8-4E13-9657-D75A54EC6D0B}" presName="vert1" presStyleCnt="0"/>
      <dgm:spPr/>
    </dgm:pt>
    <dgm:pt modelId="{0A1DCDE8-9122-4C0B-A1F0-3C226FE76D8E}" type="pres">
      <dgm:prSet presAssocID="{B3B21BC5-1EB6-4370-8F4F-53E6A2BE7890}" presName="thickLine" presStyleLbl="alignNode1" presStyleIdx="1" presStyleCnt="6"/>
      <dgm:spPr/>
    </dgm:pt>
    <dgm:pt modelId="{1D5896FA-9D5D-4C4F-AFC3-81367DE6AFB2}" type="pres">
      <dgm:prSet presAssocID="{B3B21BC5-1EB6-4370-8F4F-53E6A2BE7890}" presName="horz1" presStyleCnt="0"/>
      <dgm:spPr/>
    </dgm:pt>
    <dgm:pt modelId="{F4D2980F-FB40-4F68-BBC5-E949FC8E2E58}" type="pres">
      <dgm:prSet presAssocID="{B3B21BC5-1EB6-4370-8F4F-53E6A2BE7890}" presName="tx1" presStyleLbl="revTx" presStyleIdx="1" presStyleCnt="6"/>
      <dgm:spPr/>
    </dgm:pt>
    <dgm:pt modelId="{9B9B13FB-EBA2-4C84-A68F-ECCA66EBEC71}" type="pres">
      <dgm:prSet presAssocID="{B3B21BC5-1EB6-4370-8F4F-53E6A2BE7890}" presName="vert1" presStyleCnt="0"/>
      <dgm:spPr/>
    </dgm:pt>
    <dgm:pt modelId="{262F5546-8482-4D9E-95AE-96D9E7214D70}" type="pres">
      <dgm:prSet presAssocID="{CD8D3B70-EB80-45CF-A9A5-61F2DD70E36B}" presName="thickLine" presStyleLbl="alignNode1" presStyleIdx="2" presStyleCnt="6"/>
      <dgm:spPr/>
    </dgm:pt>
    <dgm:pt modelId="{1FA18CA0-E4F5-45B1-8220-7142A6E93923}" type="pres">
      <dgm:prSet presAssocID="{CD8D3B70-EB80-45CF-A9A5-61F2DD70E36B}" presName="horz1" presStyleCnt="0"/>
      <dgm:spPr/>
    </dgm:pt>
    <dgm:pt modelId="{F7E41F2A-3580-4435-83FC-2D50CA705857}" type="pres">
      <dgm:prSet presAssocID="{CD8D3B70-EB80-45CF-A9A5-61F2DD70E36B}" presName="tx1" presStyleLbl="revTx" presStyleIdx="2" presStyleCnt="6"/>
      <dgm:spPr/>
    </dgm:pt>
    <dgm:pt modelId="{9366CC4F-A73F-4F34-8EA2-01ABC0E8DCEE}" type="pres">
      <dgm:prSet presAssocID="{CD8D3B70-EB80-45CF-A9A5-61F2DD70E36B}" presName="vert1" presStyleCnt="0"/>
      <dgm:spPr/>
    </dgm:pt>
    <dgm:pt modelId="{6E5F090C-1FFA-4A46-823C-3C2922BF46D7}" type="pres">
      <dgm:prSet presAssocID="{88AB5D7D-0837-4F53-9C3F-7843B0082C96}" presName="thickLine" presStyleLbl="alignNode1" presStyleIdx="3" presStyleCnt="6"/>
      <dgm:spPr/>
    </dgm:pt>
    <dgm:pt modelId="{3038A315-FEFB-4B8B-8A3D-CFFA6764DC9F}" type="pres">
      <dgm:prSet presAssocID="{88AB5D7D-0837-4F53-9C3F-7843B0082C96}" presName="horz1" presStyleCnt="0"/>
      <dgm:spPr/>
    </dgm:pt>
    <dgm:pt modelId="{7C33617E-A1A7-40F3-8464-698288C92350}" type="pres">
      <dgm:prSet presAssocID="{88AB5D7D-0837-4F53-9C3F-7843B0082C96}" presName="tx1" presStyleLbl="revTx" presStyleIdx="3" presStyleCnt="6"/>
      <dgm:spPr/>
    </dgm:pt>
    <dgm:pt modelId="{20549F78-22EE-4137-A43E-DE331BCAE876}" type="pres">
      <dgm:prSet presAssocID="{88AB5D7D-0837-4F53-9C3F-7843B0082C96}" presName="vert1" presStyleCnt="0"/>
      <dgm:spPr/>
    </dgm:pt>
    <dgm:pt modelId="{EB9865D8-8F07-4312-85A5-3748895C3DF5}" type="pres">
      <dgm:prSet presAssocID="{2D39EAC3-7983-4018-9C7A-13FB7BE1DC99}" presName="thickLine" presStyleLbl="alignNode1" presStyleIdx="4" presStyleCnt="6"/>
      <dgm:spPr/>
    </dgm:pt>
    <dgm:pt modelId="{1745F0B9-34A3-4F4B-A76D-F6EEB19D5C4D}" type="pres">
      <dgm:prSet presAssocID="{2D39EAC3-7983-4018-9C7A-13FB7BE1DC99}" presName="horz1" presStyleCnt="0"/>
      <dgm:spPr/>
    </dgm:pt>
    <dgm:pt modelId="{2E8F5169-253A-49F2-9C33-CE400A2A83E4}" type="pres">
      <dgm:prSet presAssocID="{2D39EAC3-7983-4018-9C7A-13FB7BE1DC99}" presName="tx1" presStyleLbl="revTx" presStyleIdx="4" presStyleCnt="6"/>
      <dgm:spPr/>
    </dgm:pt>
    <dgm:pt modelId="{F4D971DF-3516-4F66-8CFF-DA02A05EF8AF}" type="pres">
      <dgm:prSet presAssocID="{2D39EAC3-7983-4018-9C7A-13FB7BE1DC99}" presName="vert1" presStyleCnt="0"/>
      <dgm:spPr/>
    </dgm:pt>
    <dgm:pt modelId="{97C60032-2CE6-48A9-B82C-09252636FB39}" type="pres">
      <dgm:prSet presAssocID="{482A5504-4FA5-44A7-86A1-208CF76BD6E0}" presName="thickLine" presStyleLbl="alignNode1" presStyleIdx="5" presStyleCnt="6"/>
      <dgm:spPr/>
    </dgm:pt>
    <dgm:pt modelId="{4966107E-8EB8-46B9-B79C-DBAD6D58B8BC}" type="pres">
      <dgm:prSet presAssocID="{482A5504-4FA5-44A7-86A1-208CF76BD6E0}" presName="horz1" presStyleCnt="0"/>
      <dgm:spPr/>
    </dgm:pt>
    <dgm:pt modelId="{2E32C8B5-0FD8-45A8-9ADA-71E026475478}" type="pres">
      <dgm:prSet presAssocID="{482A5504-4FA5-44A7-86A1-208CF76BD6E0}" presName="tx1" presStyleLbl="revTx" presStyleIdx="5" presStyleCnt="6"/>
      <dgm:spPr/>
    </dgm:pt>
    <dgm:pt modelId="{30873701-6DD5-4F8A-B8E2-923F6E287CE2}" type="pres">
      <dgm:prSet presAssocID="{482A5504-4FA5-44A7-86A1-208CF76BD6E0}" presName="vert1" presStyleCnt="0"/>
      <dgm:spPr/>
    </dgm:pt>
  </dgm:ptLst>
  <dgm:cxnLst>
    <dgm:cxn modelId="{10C13844-D5CA-4A04-B760-7BFF20802493}" srcId="{B382F517-9CB0-4900-8FF6-56F94DD5FCEA}" destId="{88AB5D7D-0837-4F53-9C3F-7843B0082C96}" srcOrd="3" destOrd="0" parTransId="{00B5A42C-C035-4FF6-819E-D3180744E7CD}" sibTransId="{827D7664-8A33-4467-95F2-D93F9D23B046}"/>
    <dgm:cxn modelId="{E93D1168-3E39-4802-9558-BD068AFB4C41}" type="presOf" srcId="{2D39EAC3-7983-4018-9C7A-13FB7BE1DC99}" destId="{2E8F5169-253A-49F2-9C33-CE400A2A83E4}" srcOrd="0" destOrd="0" presId="urn:microsoft.com/office/officeart/2008/layout/LinedList"/>
    <dgm:cxn modelId="{73E7EA4C-910B-4A27-B33A-D9E93F8008EB}" srcId="{B382F517-9CB0-4900-8FF6-56F94DD5FCEA}" destId="{D6C79A20-E7F8-4E13-9657-D75A54EC6D0B}" srcOrd="0" destOrd="0" parTransId="{6F7C84EF-1B53-45F0-8DB6-BA1F6E8ADEBE}" sibTransId="{5C7C8282-1FE6-4CE0-86AB-F2976FD7B561}"/>
    <dgm:cxn modelId="{1CCE5672-36C3-4BBA-9F7A-120EA01AB999}" type="presOf" srcId="{B3B21BC5-1EB6-4370-8F4F-53E6A2BE7890}" destId="{F4D2980F-FB40-4F68-BBC5-E949FC8E2E58}" srcOrd="0" destOrd="0" presId="urn:microsoft.com/office/officeart/2008/layout/LinedList"/>
    <dgm:cxn modelId="{347C897D-26A3-42FC-8F3C-11F0E6324702}" type="presOf" srcId="{482A5504-4FA5-44A7-86A1-208CF76BD6E0}" destId="{2E32C8B5-0FD8-45A8-9ADA-71E026475478}" srcOrd="0" destOrd="0" presId="urn:microsoft.com/office/officeart/2008/layout/LinedList"/>
    <dgm:cxn modelId="{FD40AF83-B5DE-4F31-A8E0-89104F613402}" srcId="{B382F517-9CB0-4900-8FF6-56F94DD5FCEA}" destId="{B3B21BC5-1EB6-4370-8F4F-53E6A2BE7890}" srcOrd="1" destOrd="0" parTransId="{D8625C92-41DF-4D17-9C74-28FA474C4F25}" sibTransId="{C1B6AFCC-26BD-4BDD-8AF3-CA5C544ED43C}"/>
    <dgm:cxn modelId="{7DD4A38E-50C6-4105-82FD-3C2EB5BB504E}" srcId="{B382F517-9CB0-4900-8FF6-56F94DD5FCEA}" destId="{2D39EAC3-7983-4018-9C7A-13FB7BE1DC99}" srcOrd="4" destOrd="0" parTransId="{853BCE36-BD52-4BD3-B2AB-7BAA7F0CB846}" sibTransId="{E247290C-B14F-4A82-8F93-B240FD991C04}"/>
    <dgm:cxn modelId="{A2ADBC91-8E56-4FD4-B315-F61CF54331F1}" srcId="{B382F517-9CB0-4900-8FF6-56F94DD5FCEA}" destId="{482A5504-4FA5-44A7-86A1-208CF76BD6E0}" srcOrd="5" destOrd="0" parTransId="{BB4F560F-2CE0-4FC9-AA1B-C6BD40982435}" sibTransId="{08453C29-8779-46A4-A840-A9D513FECAFA}"/>
    <dgm:cxn modelId="{B93D7392-71FA-4CE2-8944-17DBEF9BF9A1}" type="presOf" srcId="{88AB5D7D-0837-4F53-9C3F-7843B0082C96}" destId="{7C33617E-A1A7-40F3-8464-698288C92350}" srcOrd="0" destOrd="0" presId="urn:microsoft.com/office/officeart/2008/layout/LinedList"/>
    <dgm:cxn modelId="{1DAE71A8-068C-4EA2-9D3D-9F8CF24FB749}" srcId="{B382F517-9CB0-4900-8FF6-56F94DD5FCEA}" destId="{CD8D3B70-EB80-45CF-A9A5-61F2DD70E36B}" srcOrd="2" destOrd="0" parTransId="{C3A5D271-36C9-4571-9AC9-7586B185661E}" sibTransId="{2040F114-8C6D-4341-987F-D8598269D4BD}"/>
    <dgm:cxn modelId="{6EE054B1-54B5-4446-AD41-882BB7AC7E1C}" type="presOf" srcId="{D6C79A20-E7F8-4E13-9657-D75A54EC6D0B}" destId="{7862E23B-0BFA-4D59-9544-EADDAF84DF24}" srcOrd="0" destOrd="0" presId="urn:microsoft.com/office/officeart/2008/layout/LinedList"/>
    <dgm:cxn modelId="{15AD3BCE-EC87-45CF-9767-BC4ED3F289AF}" type="presOf" srcId="{CD8D3B70-EB80-45CF-A9A5-61F2DD70E36B}" destId="{F7E41F2A-3580-4435-83FC-2D50CA705857}" srcOrd="0" destOrd="0" presId="urn:microsoft.com/office/officeart/2008/layout/LinedList"/>
    <dgm:cxn modelId="{67FCAEEA-2366-4691-B47D-7B5F7C5DE7F1}" type="presOf" srcId="{B382F517-9CB0-4900-8FF6-56F94DD5FCEA}" destId="{478C5C36-9299-4C66-8B49-5DAC85E31397}" srcOrd="0" destOrd="0" presId="urn:microsoft.com/office/officeart/2008/layout/LinedList"/>
    <dgm:cxn modelId="{3249166C-AB1D-4784-903F-995E3C28DA1F}" type="presParOf" srcId="{478C5C36-9299-4C66-8B49-5DAC85E31397}" destId="{5F481BE7-4F2A-4633-82BE-F236830FD116}" srcOrd="0" destOrd="0" presId="urn:microsoft.com/office/officeart/2008/layout/LinedList"/>
    <dgm:cxn modelId="{4A66C5DA-CB5D-45E2-8E70-006712ED4FF1}" type="presParOf" srcId="{478C5C36-9299-4C66-8B49-5DAC85E31397}" destId="{A79F22AD-A097-46BF-8A8F-B4C94F13E27F}" srcOrd="1" destOrd="0" presId="urn:microsoft.com/office/officeart/2008/layout/LinedList"/>
    <dgm:cxn modelId="{4B9CB358-6A82-49F3-88A2-ACA4165E1B27}" type="presParOf" srcId="{A79F22AD-A097-46BF-8A8F-B4C94F13E27F}" destId="{7862E23B-0BFA-4D59-9544-EADDAF84DF24}" srcOrd="0" destOrd="0" presId="urn:microsoft.com/office/officeart/2008/layout/LinedList"/>
    <dgm:cxn modelId="{44A07B69-4678-44AA-989D-A35016B6EB80}" type="presParOf" srcId="{A79F22AD-A097-46BF-8A8F-B4C94F13E27F}" destId="{7A30054B-2073-442E-8B44-BDCB1A2F6407}" srcOrd="1" destOrd="0" presId="urn:microsoft.com/office/officeart/2008/layout/LinedList"/>
    <dgm:cxn modelId="{6B242AF5-DC71-4F43-A872-4BB7C1B4CF64}" type="presParOf" srcId="{478C5C36-9299-4C66-8B49-5DAC85E31397}" destId="{0A1DCDE8-9122-4C0B-A1F0-3C226FE76D8E}" srcOrd="2" destOrd="0" presId="urn:microsoft.com/office/officeart/2008/layout/LinedList"/>
    <dgm:cxn modelId="{A1B1400C-4E5D-4170-B493-5A56AE4D3484}" type="presParOf" srcId="{478C5C36-9299-4C66-8B49-5DAC85E31397}" destId="{1D5896FA-9D5D-4C4F-AFC3-81367DE6AFB2}" srcOrd="3" destOrd="0" presId="urn:microsoft.com/office/officeart/2008/layout/LinedList"/>
    <dgm:cxn modelId="{4B2211F1-3294-4AEA-BC7A-9DE18D7F1C18}" type="presParOf" srcId="{1D5896FA-9D5D-4C4F-AFC3-81367DE6AFB2}" destId="{F4D2980F-FB40-4F68-BBC5-E949FC8E2E58}" srcOrd="0" destOrd="0" presId="urn:microsoft.com/office/officeart/2008/layout/LinedList"/>
    <dgm:cxn modelId="{D8358179-3C97-4258-9902-46944DF25AA5}" type="presParOf" srcId="{1D5896FA-9D5D-4C4F-AFC3-81367DE6AFB2}" destId="{9B9B13FB-EBA2-4C84-A68F-ECCA66EBEC71}" srcOrd="1" destOrd="0" presId="urn:microsoft.com/office/officeart/2008/layout/LinedList"/>
    <dgm:cxn modelId="{87CC9811-4B14-4549-BFBB-CC6AF6F09539}" type="presParOf" srcId="{478C5C36-9299-4C66-8B49-5DAC85E31397}" destId="{262F5546-8482-4D9E-95AE-96D9E7214D70}" srcOrd="4" destOrd="0" presId="urn:microsoft.com/office/officeart/2008/layout/LinedList"/>
    <dgm:cxn modelId="{B9D2CC5F-2410-4A15-A663-CA6F6CC755DD}" type="presParOf" srcId="{478C5C36-9299-4C66-8B49-5DAC85E31397}" destId="{1FA18CA0-E4F5-45B1-8220-7142A6E93923}" srcOrd="5" destOrd="0" presId="urn:microsoft.com/office/officeart/2008/layout/LinedList"/>
    <dgm:cxn modelId="{3F8FC0E1-07BF-42CF-A01F-4E4A68E4C7A9}" type="presParOf" srcId="{1FA18CA0-E4F5-45B1-8220-7142A6E93923}" destId="{F7E41F2A-3580-4435-83FC-2D50CA705857}" srcOrd="0" destOrd="0" presId="urn:microsoft.com/office/officeart/2008/layout/LinedList"/>
    <dgm:cxn modelId="{01B3ED37-0FF1-4CC2-B8BA-ED284AD7D065}" type="presParOf" srcId="{1FA18CA0-E4F5-45B1-8220-7142A6E93923}" destId="{9366CC4F-A73F-4F34-8EA2-01ABC0E8DCEE}" srcOrd="1" destOrd="0" presId="urn:microsoft.com/office/officeart/2008/layout/LinedList"/>
    <dgm:cxn modelId="{EF63A883-58A2-430E-BB04-AF563C233CFF}" type="presParOf" srcId="{478C5C36-9299-4C66-8B49-5DAC85E31397}" destId="{6E5F090C-1FFA-4A46-823C-3C2922BF46D7}" srcOrd="6" destOrd="0" presId="urn:microsoft.com/office/officeart/2008/layout/LinedList"/>
    <dgm:cxn modelId="{5BA466BA-C6A7-4923-8AA8-8C9F44F86F7D}" type="presParOf" srcId="{478C5C36-9299-4C66-8B49-5DAC85E31397}" destId="{3038A315-FEFB-4B8B-8A3D-CFFA6764DC9F}" srcOrd="7" destOrd="0" presId="urn:microsoft.com/office/officeart/2008/layout/LinedList"/>
    <dgm:cxn modelId="{69DE8BB6-8DFA-4C91-A9CA-CF92EFA01A30}" type="presParOf" srcId="{3038A315-FEFB-4B8B-8A3D-CFFA6764DC9F}" destId="{7C33617E-A1A7-40F3-8464-698288C92350}" srcOrd="0" destOrd="0" presId="urn:microsoft.com/office/officeart/2008/layout/LinedList"/>
    <dgm:cxn modelId="{7C2CAB47-757D-4E9A-9C7E-16FB6719775A}" type="presParOf" srcId="{3038A315-FEFB-4B8B-8A3D-CFFA6764DC9F}" destId="{20549F78-22EE-4137-A43E-DE331BCAE876}" srcOrd="1" destOrd="0" presId="urn:microsoft.com/office/officeart/2008/layout/LinedList"/>
    <dgm:cxn modelId="{BD144E59-DA45-4060-BA5E-F5E45764BAD6}" type="presParOf" srcId="{478C5C36-9299-4C66-8B49-5DAC85E31397}" destId="{EB9865D8-8F07-4312-85A5-3748895C3DF5}" srcOrd="8" destOrd="0" presId="urn:microsoft.com/office/officeart/2008/layout/LinedList"/>
    <dgm:cxn modelId="{2C6ABA16-5331-4EE5-A34E-D8E489B29659}" type="presParOf" srcId="{478C5C36-9299-4C66-8B49-5DAC85E31397}" destId="{1745F0B9-34A3-4F4B-A76D-F6EEB19D5C4D}" srcOrd="9" destOrd="0" presId="urn:microsoft.com/office/officeart/2008/layout/LinedList"/>
    <dgm:cxn modelId="{B7252189-7D44-46F9-A570-177A3026632A}" type="presParOf" srcId="{1745F0B9-34A3-4F4B-A76D-F6EEB19D5C4D}" destId="{2E8F5169-253A-49F2-9C33-CE400A2A83E4}" srcOrd="0" destOrd="0" presId="urn:microsoft.com/office/officeart/2008/layout/LinedList"/>
    <dgm:cxn modelId="{E58106D1-4BF8-49FD-B3C1-CA27228C1E7F}" type="presParOf" srcId="{1745F0B9-34A3-4F4B-A76D-F6EEB19D5C4D}" destId="{F4D971DF-3516-4F66-8CFF-DA02A05EF8AF}" srcOrd="1" destOrd="0" presId="urn:microsoft.com/office/officeart/2008/layout/LinedList"/>
    <dgm:cxn modelId="{18E8A659-93F2-4085-B9D9-6DA91A0A2D66}" type="presParOf" srcId="{478C5C36-9299-4C66-8B49-5DAC85E31397}" destId="{97C60032-2CE6-48A9-B82C-09252636FB39}" srcOrd="10" destOrd="0" presId="urn:microsoft.com/office/officeart/2008/layout/LinedList"/>
    <dgm:cxn modelId="{A7662C4C-E4F8-4D5D-97B7-35E305A34C47}" type="presParOf" srcId="{478C5C36-9299-4C66-8B49-5DAC85E31397}" destId="{4966107E-8EB8-46B9-B79C-DBAD6D58B8BC}" srcOrd="11" destOrd="0" presId="urn:microsoft.com/office/officeart/2008/layout/LinedList"/>
    <dgm:cxn modelId="{EC4F469F-9B25-4EB6-BEC9-BB83C7044A5A}" type="presParOf" srcId="{4966107E-8EB8-46B9-B79C-DBAD6D58B8BC}" destId="{2E32C8B5-0FD8-45A8-9ADA-71E026475478}" srcOrd="0" destOrd="0" presId="urn:microsoft.com/office/officeart/2008/layout/LinedList"/>
    <dgm:cxn modelId="{8D903E73-B85B-44FF-A598-5B987A3A6BE5}" type="presParOf" srcId="{4966107E-8EB8-46B9-B79C-DBAD6D58B8BC}" destId="{30873701-6DD5-4F8A-B8E2-923F6E287C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7B33CE-185E-48C3-AD16-27337B6953A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566103-144C-425E-ADB9-BD475145E931}">
      <dgm:prSet/>
      <dgm:spPr/>
      <dgm:t>
        <a:bodyPr/>
        <a:lstStyle/>
        <a:p>
          <a:pPr algn="ctr"/>
          <a:r>
            <a:rPr lang="hr-HR" dirty="0"/>
            <a:t>Dogovor nakon uplate sredstava!</a:t>
          </a:r>
        </a:p>
      </dgm:t>
    </dgm:pt>
    <dgm:pt modelId="{B16FDFFE-1C6E-4ED8-B50E-C83CC03D9CB8}" type="parTrans" cxnId="{852DE24F-ECA3-4E32-A653-8A5861EBDD70}">
      <dgm:prSet/>
      <dgm:spPr/>
      <dgm:t>
        <a:bodyPr/>
        <a:lstStyle/>
        <a:p>
          <a:endParaRPr lang="hr-HR"/>
        </a:p>
      </dgm:t>
    </dgm:pt>
    <dgm:pt modelId="{1B9C53C9-8F43-415B-A5DD-7C84B630B253}" type="sibTrans" cxnId="{852DE24F-ECA3-4E32-A653-8A5861EBDD70}">
      <dgm:prSet/>
      <dgm:spPr/>
      <dgm:t>
        <a:bodyPr/>
        <a:lstStyle/>
        <a:p>
          <a:endParaRPr lang="hr-HR"/>
        </a:p>
      </dgm:t>
    </dgm:pt>
    <dgm:pt modelId="{4A4CA751-3265-49B5-8459-F390795C6FF4}" type="pres">
      <dgm:prSet presAssocID="{DD7B33CE-185E-48C3-AD16-27337B6953AB}" presName="linear" presStyleCnt="0">
        <dgm:presLayoutVars>
          <dgm:dir/>
          <dgm:animLvl val="lvl"/>
          <dgm:resizeHandles val="exact"/>
        </dgm:presLayoutVars>
      </dgm:prSet>
      <dgm:spPr/>
    </dgm:pt>
    <dgm:pt modelId="{34AA4B67-5F06-4F26-BD79-68F9E5180329}" type="pres">
      <dgm:prSet presAssocID="{92566103-144C-425E-ADB9-BD475145E931}" presName="parentLin" presStyleCnt="0"/>
      <dgm:spPr/>
    </dgm:pt>
    <dgm:pt modelId="{418A2438-E343-440D-9354-E166072AF738}" type="pres">
      <dgm:prSet presAssocID="{92566103-144C-425E-ADB9-BD475145E931}" presName="parentLeftMargin" presStyleLbl="node1" presStyleIdx="0" presStyleCnt="1"/>
      <dgm:spPr/>
    </dgm:pt>
    <dgm:pt modelId="{4A1BFD17-1BE7-4F71-866A-9BACDE685E8B}" type="pres">
      <dgm:prSet presAssocID="{92566103-144C-425E-ADB9-BD475145E931}" presName="parentText" presStyleLbl="node1" presStyleIdx="0" presStyleCnt="1" custScaleX="128779" custScaleY="470253">
        <dgm:presLayoutVars>
          <dgm:chMax val="0"/>
          <dgm:bulletEnabled val="1"/>
        </dgm:presLayoutVars>
      </dgm:prSet>
      <dgm:spPr/>
    </dgm:pt>
    <dgm:pt modelId="{5200CF67-2BE7-4F96-8802-C1DBA6A141D5}" type="pres">
      <dgm:prSet presAssocID="{92566103-144C-425E-ADB9-BD475145E931}" presName="negativeSpace" presStyleCnt="0"/>
      <dgm:spPr/>
    </dgm:pt>
    <dgm:pt modelId="{99B5EDA7-43DD-4D3D-8B8C-600A53278E09}" type="pres">
      <dgm:prSet presAssocID="{92566103-144C-425E-ADB9-BD475145E93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E378F1D-DA68-4D38-A6BD-9534AE1F36E9}" type="presOf" srcId="{92566103-144C-425E-ADB9-BD475145E931}" destId="{418A2438-E343-440D-9354-E166072AF738}" srcOrd="0" destOrd="0" presId="urn:microsoft.com/office/officeart/2005/8/layout/list1"/>
    <dgm:cxn modelId="{852DE24F-ECA3-4E32-A653-8A5861EBDD70}" srcId="{DD7B33CE-185E-48C3-AD16-27337B6953AB}" destId="{92566103-144C-425E-ADB9-BD475145E931}" srcOrd="0" destOrd="0" parTransId="{B16FDFFE-1C6E-4ED8-B50E-C83CC03D9CB8}" sibTransId="{1B9C53C9-8F43-415B-A5DD-7C84B630B253}"/>
    <dgm:cxn modelId="{C644BE71-3DD8-4AF2-99DA-6282D4D3FD40}" type="presOf" srcId="{DD7B33CE-185E-48C3-AD16-27337B6953AB}" destId="{4A4CA751-3265-49B5-8459-F390795C6FF4}" srcOrd="0" destOrd="0" presId="urn:microsoft.com/office/officeart/2005/8/layout/list1"/>
    <dgm:cxn modelId="{2306D9F6-D2C5-4988-8D6E-EB86C080DF70}" type="presOf" srcId="{92566103-144C-425E-ADB9-BD475145E931}" destId="{4A1BFD17-1BE7-4F71-866A-9BACDE685E8B}" srcOrd="1" destOrd="0" presId="urn:microsoft.com/office/officeart/2005/8/layout/list1"/>
    <dgm:cxn modelId="{35EA9860-89B2-496D-B9A8-D4B958171AFE}" type="presParOf" srcId="{4A4CA751-3265-49B5-8459-F390795C6FF4}" destId="{34AA4B67-5F06-4F26-BD79-68F9E5180329}" srcOrd="0" destOrd="0" presId="urn:microsoft.com/office/officeart/2005/8/layout/list1"/>
    <dgm:cxn modelId="{9B7426FF-BDC7-4BE9-818F-C63BCE9CCFD3}" type="presParOf" srcId="{34AA4B67-5F06-4F26-BD79-68F9E5180329}" destId="{418A2438-E343-440D-9354-E166072AF738}" srcOrd="0" destOrd="0" presId="urn:microsoft.com/office/officeart/2005/8/layout/list1"/>
    <dgm:cxn modelId="{24888939-5E64-4595-A831-A8C12B7A1346}" type="presParOf" srcId="{34AA4B67-5F06-4F26-BD79-68F9E5180329}" destId="{4A1BFD17-1BE7-4F71-866A-9BACDE685E8B}" srcOrd="1" destOrd="0" presId="urn:microsoft.com/office/officeart/2005/8/layout/list1"/>
    <dgm:cxn modelId="{64671980-925E-4293-A9B4-F0FCC7060613}" type="presParOf" srcId="{4A4CA751-3265-49B5-8459-F390795C6FF4}" destId="{5200CF67-2BE7-4F96-8802-C1DBA6A141D5}" srcOrd="1" destOrd="0" presId="urn:microsoft.com/office/officeart/2005/8/layout/list1"/>
    <dgm:cxn modelId="{84201737-FC8D-4B04-9CCE-04E0DE4B1ECA}" type="presParOf" srcId="{4A4CA751-3265-49B5-8459-F390795C6FF4}" destId="{99B5EDA7-43DD-4D3D-8B8C-600A53278E0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292C82-2C0F-418C-96DB-12C452F99D4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9C58D-EE63-423F-823C-623C570C76D3}">
      <dgm:prSet/>
      <dgm:spPr/>
      <dgm:t>
        <a:bodyPr/>
        <a:lstStyle/>
        <a:p>
          <a:r>
            <a:rPr lang="hr-HR" dirty="0"/>
            <a:t>25.9.-1.10.2022. </a:t>
          </a:r>
        </a:p>
        <a:p>
          <a:r>
            <a:rPr lang="hr-HR" dirty="0"/>
            <a:t>Izabela </a:t>
          </a:r>
          <a:r>
            <a:rPr lang="hr-HR" dirty="0" err="1"/>
            <a:t>Malkoč</a:t>
          </a:r>
          <a:endParaRPr lang="en-US" dirty="0"/>
        </a:p>
      </dgm:t>
    </dgm:pt>
    <dgm:pt modelId="{FA23515F-58AA-450D-B31E-AA3E3628BC3F}" type="parTrans" cxnId="{96668DA6-064C-4040-A044-AB25EBE6C91D}">
      <dgm:prSet/>
      <dgm:spPr/>
      <dgm:t>
        <a:bodyPr/>
        <a:lstStyle/>
        <a:p>
          <a:endParaRPr lang="en-US"/>
        </a:p>
      </dgm:t>
    </dgm:pt>
    <dgm:pt modelId="{45E0D7FB-13AC-4351-965B-112F4289564D}" type="sibTrans" cxnId="{96668DA6-064C-4040-A044-AB25EBE6C91D}">
      <dgm:prSet/>
      <dgm:spPr/>
      <dgm:t>
        <a:bodyPr/>
        <a:lstStyle/>
        <a:p>
          <a:endParaRPr lang="en-US"/>
        </a:p>
      </dgm:t>
    </dgm:pt>
    <dgm:pt modelId="{8D1DE139-CA18-4E5B-9441-C5122C13D185}">
      <dgm:prSet/>
      <dgm:spPr/>
      <dgm:t>
        <a:bodyPr/>
        <a:lstStyle/>
        <a:p>
          <a:r>
            <a:rPr lang="hr-HR" dirty="0"/>
            <a:t>9.10.-15.10.2022. </a:t>
          </a:r>
        </a:p>
        <a:p>
          <a:r>
            <a:rPr lang="hr-HR" dirty="0"/>
            <a:t>Josipa Vlašić</a:t>
          </a:r>
          <a:endParaRPr lang="en-US" dirty="0"/>
        </a:p>
      </dgm:t>
    </dgm:pt>
    <dgm:pt modelId="{FE31A090-9ADA-4DF8-9B62-1A6FD7B3FF13}" type="parTrans" cxnId="{CDA8BFA5-8788-488E-BC2C-341C244F8290}">
      <dgm:prSet/>
      <dgm:spPr/>
      <dgm:t>
        <a:bodyPr/>
        <a:lstStyle/>
        <a:p>
          <a:endParaRPr lang="en-US"/>
        </a:p>
      </dgm:t>
    </dgm:pt>
    <dgm:pt modelId="{C98C3309-B516-407A-AF2B-7E14E1CE521E}" type="sibTrans" cxnId="{CDA8BFA5-8788-488E-BC2C-341C244F8290}">
      <dgm:prSet/>
      <dgm:spPr/>
      <dgm:t>
        <a:bodyPr/>
        <a:lstStyle/>
        <a:p>
          <a:endParaRPr lang="en-US"/>
        </a:p>
      </dgm:t>
    </dgm:pt>
    <dgm:pt modelId="{CD4993FB-4409-4AD6-B35C-D9EAC1B3638F}">
      <dgm:prSet/>
      <dgm:spPr/>
      <dgm:t>
        <a:bodyPr/>
        <a:lstStyle/>
        <a:p>
          <a:r>
            <a:rPr lang="hr-HR" dirty="0"/>
            <a:t>Smještaj: u sklopu škole u </a:t>
          </a:r>
          <a:r>
            <a:rPr lang="hr-HR" dirty="0" err="1"/>
            <a:t>Thiersu</a:t>
          </a:r>
          <a:r>
            <a:rPr lang="hr-HR" dirty="0"/>
            <a:t> i u istom hotelu kao i učenici u Parizu</a:t>
          </a:r>
          <a:endParaRPr lang="en-US" dirty="0"/>
        </a:p>
      </dgm:t>
    </dgm:pt>
    <dgm:pt modelId="{2E75B101-52CB-484D-92F0-16977FFB2958}" type="parTrans" cxnId="{0485E85F-90EE-48B4-B869-A1BDA7194CEF}">
      <dgm:prSet/>
      <dgm:spPr/>
      <dgm:t>
        <a:bodyPr/>
        <a:lstStyle/>
        <a:p>
          <a:endParaRPr lang="en-US"/>
        </a:p>
      </dgm:t>
    </dgm:pt>
    <dgm:pt modelId="{A53152D1-5A7D-4E65-B117-27AAF29B3864}" type="sibTrans" cxnId="{0485E85F-90EE-48B4-B869-A1BDA7194CEF}">
      <dgm:prSet/>
      <dgm:spPr/>
      <dgm:t>
        <a:bodyPr/>
        <a:lstStyle/>
        <a:p>
          <a:endParaRPr lang="en-US"/>
        </a:p>
      </dgm:t>
    </dgm:pt>
    <dgm:pt modelId="{E6B6DBDE-AECA-459D-AFF5-036FE0C1FC0F}">
      <dgm:prSet/>
      <dgm:spPr/>
      <dgm:t>
        <a:bodyPr/>
        <a:lstStyle/>
        <a:p>
          <a:r>
            <a:rPr lang="hr-HR" dirty="0"/>
            <a:t>Učenici sami: 1.10.-9.10.2022.</a:t>
          </a:r>
          <a:endParaRPr lang="en-US" dirty="0"/>
        </a:p>
      </dgm:t>
    </dgm:pt>
    <dgm:pt modelId="{1506A6C4-D013-42E7-B4D9-1CE42F0F7A47}" type="parTrans" cxnId="{7367AFC8-D8BF-4BC5-B332-57944B0B6F72}">
      <dgm:prSet/>
      <dgm:spPr/>
      <dgm:t>
        <a:bodyPr/>
        <a:lstStyle/>
        <a:p>
          <a:endParaRPr lang="en-US"/>
        </a:p>
      </dgm:t>
    </dgm:pt>
    <dgm:pt modelId="{07FA1F17-6AE2-4CF1-94AC-1D37B550969B}" type="sibTrans" cxnId="{7367AFC8-D8BF-4BC5-B332-57944B0B6F72}">
      <dgm:prSet/>
      <dgm:spPr/>
      <dgm:t>
        <a:bodyPr/>
        <a:lstStyle/>
        <a:p>
          <a:endParaRPr lang="en-US"/>
        </a:p>
      </dgm:t>
    </dgm:pt>
    <dgm:pt modelId="{CCEDB2B0-0E5A-485C-9A7E-491908AB2CCA}" type="pres">
      <dgm:prSet presAssocID="{30292C82-2C0F-418C-96DB-12C452F99D4E}" presName="vert0" presStyleCnt="0">
        <dgm:presLayoutVars>
          <dgm:dir/>
          <dgm:animOne val="branch"/>
          <dgm:animLvl val="lvl"/>
        </dgm:presLayoutVars>
      </dgm:prSet>
      <dgm:spPr/>
    </dgm:pt>
    <dgm:pt modelId="{5F4321C1-FF2F-4029-A77A-185400DB9B8B}" type="pres">
      <dgm:prSet presAssocID="{40C9C58D-EE63-423F-823C-623C570C76D3}" presName="thickLine" presStyleLbl="alignNode1" presStyleIdx="0" presStyleCnt="4"/>
      <dgm:spPr/>
    </dgm:pt>
    <dgm:pt modelId="{26292653-2279-431A-BB40-DFF0A63530F7}" type="pres">
      <dgm:prSet presAssocID="{40C9C58D-EE63-423F-823C-623C570C76D3}" presName="horz1" presStyleCnt="0"/>
      <dgm:spPr/>
    </dgm:pt>
    <dgm:pt modelId="{C2357194-579A-4062-A74E-A4C8F3817109}" type="pres">
      <dgm:prSet presAssocID="{40C9C58D-EE63-423F-823C-623C570C76D3}" presName="tx1" presStyleLbl="revTx" presStyleIdx="0" presStyleCnt="4"/>
      <dgm:spPr/>
    </dgm:pt>
    <dgm:pt modelId="{3CF165D6-65E6-44AB-A2AC-997C87FBFF8F}" type="pres">
      <dgm:prSet presAssocID="{40C9C58D-EE63-423F-823C-623C570C76D3}" presName="vert1" presStyleCnt="0"/>
      <dgm:spPr/>
    </dgm:pt>
    <dgm:pt modelId="{9876B975-25C1-4E87-8CA5-01DC6BE4CA07}" type="pres">
      <dgm:prSet presAssocID="{8D1DE139-CA18-4E5B-9441-C5122C13D185}" presName="thickLine" presStyleLbl="alignNode1" presStyleIdx="1" presStyleCnt="4"/>
      <dgm:spPr/>
    </dgm:pt>
    <dgm:pt modelId="{017241C5-E923-4B01-8212-1CA84779F6D2}" type="pres">
      <dgm:prSet presAssocID="{8D1DE139-CA18-4E5B-9441-C5122C13D185}" presName="horz1" presStyleCnt="0"/>
      <dgm:spPr/>
    </dgm:pt>
    <dgm:pt modelId="{DE864E04-2CBC-4BE0-9CA6-274AFE8A7BDB}" type="pres">
      <dgm:prSet presAssocID="{8D1DE139-CA18-4E5B-9441-C5122C13D185}" presName="tx1" presStyleLbl="revTx" presStyleIdx="1" presStyleCnt="4"/>
      <dgm:spPr/>
    </dgm:pt>
    <dgm:pt modelId="{1D3E2F9C-D057-497D-BDE5-7A9E4D8755DE}" type="pres">
      <dgm:prSet presAssocID="{8D1DE139-CA18-4E5B-9441-C5122C13D185}" presName="vert1" presStyleCnt="0"/>
      <dgm:spPr/>
    </dgm:pt>
    <dgm:pt modelId="{794E9DA9-F788-45FB-AE8B-154EC2DEC291}" type="pres">
      <dgm:prSet presAssocID="{CD4993FB-4409-4AD6-B35C-D9EAC1B3638F}" presName="thickLine" presStyleLbl="alignNode1" presStyleIdx="2" presStyleCnt="4"/>
      <dgm:spPr/>
    </dgm:pt>
    <dgm:pt modelId="{DA999D05-303A-420B-9E6B-5306AFA474BC}" type="pres">
      <dgm:prSet presAssocID="{CD4993FB-4409-4AD6-B35C-D9EAC1B3638F}" presName="horz1" presStyleCnt="0"/>
      <dgm:spPr/>
    </dgm:pt>
    <dgm:pt modelId="{EA0840F1-0323-4468-B3D0-6923278A567A}" type="pres">
      <dgm:prSet presAssocID="{CD4993FB-4409-4AD6-B35C-D9EAC1B3638F}" presName="tx1" presStyleLbl="revTx" presStyleIdx="2" presStyleCnt="4"/>
      <dgm:spPr/>
    </dgm:pt>
    <dgm:pt modelId="{A8EE7D6E-2EE4-4A2C-ABBC-13C8870DB286}" type="pres">
      <dgm:prSet presAssocID="{CD4993FB-4409-4AD6-B35C-D9EAC1B3638F}" presName="vert1" presStyleCnt="0"/>
      <dgm:spPr/>
    </dgm:pt>
    <dgm:pt modelId="{C2355B2A-45DE-4BEE-81D6-93FA899B0189}" type="pres">
      <dgm:prSet presAssocID="{E6B6DBDE-AECA-459D-AFF5-036FE0C1FC0F}" presName="thickLine" presStyleLbl="alignNode1" presStyleIdx="3" presStyleCnt="4"/>
      <dgm:spPr/>
    </dgm:pt>
    <dgm:pt modelId="{A9F28327-8660-4DFB-B730-80328E1A0B84}" type="pres">
      <dgm:prSet presAssocID="{E6B6DBDE-AECA-459D-AFF5-036FE0C1FC0F}" presName="horz1" presStyleCnt="0"/>
      <dgm:spPr/>
    </dgm:pt>
    <dgm:pt modelId="{D86072DA-06EB-46B7-B4E4-8F6A89BF8D33}" type="pres">
      <dgm:prSet presAssocID="{E6B6DBDE-AECA-459D-AFF5-036FE0C1FC0F}" presName="tx1" presStyleLbl="revTx" presStyleIdx="3" presStyleCnt="4"/>
      <dgm:spPr/>
    </dgm:pt>
    <dgm:pt modelId="{80C1EF6A-6146-4F61-812E-C5A8DA388C86}" type="pres">
      <dgm:prSet presAssocID="{E6B6DBDE-AECA-459D-AFF5-036FE0C1FC0F}" presName="vert1" presStyleCnt="0"/>
      <dgm:spPr/>
    </dgm:pt>
  </dgm:ptLst>
  <dgm:cxnLst>
    <dgm:cxn modelId="{0485E85F-90EE-48B4-B869-A1BDA7194CEF}" srcId="{30292C82-2C0F-418C-96DB-12C452F99D4E}" destId="{CD4993FB-4409-4AD6-B35C-D9EAC1B3638F}" srcOrd="2" destOrd="0" parTransId="{2E75B101-52CB-484D-92F0-16977FFB2958}" sibTransId="{A53152D1-5A7D-4E65-B117-27AAF29B3864}"/>
    <dgm:cxn modelId="{FC31B170-EF11-4FFC-A471-1E99B3E4B604}" type="presOf" srcId="{30292C82-2C0F-418C-96DB-12C452F99D4E}" destId="{CCEDB2B0-0E5A-485C-9A7E-491908AB2CCA}" srcOrd="0" destOrd="0" presId="urn:microsoft.com/office/officeart/2008/layout/LinedList"/>
    <dgm:cxn modelId="{CDA8BFA5-8788-488E-BC2C-341C244F8290}" srcId="{30292C82-2C0F-418C-96DB-12C452F99D4E}" destId="{8D1DE139-CA18-4E5B-9441-C5122C13D185}" srcOrd="1" destOrd="0" parTransId="{FE31A090-9ADA-4DF8-9B62-1A6FD7B3FF13}" sibTransId="{C98C3309-B516-407A-AF2B-7E14E1CE521E}"/>
    <dgm:cxn modelId="{96668DA6-064C-4040-A044-AB25EBE6C91D}" srcId="{30292C82-2C0F-418C-96DB-12C452F99D4E}" destId="{40C9C58D-EE63-423F-823C-623C570C76D3}" srcOrd="0" destOrd="0" parTransId="{FA23515F-58AA-450D-B31E-AA3E3628BC3F}" sibTransId="{45E0D7FB-13AC-4351-965B-112F4289564D}"/>
    <dgm:cxn modelId="{125A45A7-4B89-4F67-BA2E-6579F3B38C30}" type="presOf" srcId="{40C9C58D-EE63-423F-823C-623C570C76D3}" destId="{C2357194-579A-4062-A74E-A4C8F3817109}" srcOrd="0" destOrd="0" presId="urn:microsoft.com/office/officeart/2008/layout/LinedList"/>
    <dgm:cxn modelId="{CD76A7B1-84F7-4F39-BEB1-280A429C084C}" type="presOf" srcId="{E6B6DBDE-AECA-459D-AFF5-036FE0C1FC0F}" destId="{D86072DA-06EB-46B7-B4E4-8F6A89BF8D33}" srcOrd="0" destOrd="0" presId="urn:microsoft.com/office/officeart/2008/layout/LinedList"/>
    <dgm:cxn modelId="{8E5209B3-8B7C-466A-862B-68A2060E3D87}" type="presOf" srcId="{CD4993FB-4409-4AD6-B35C-D9EAC1B3638F}" destId="{EA0840F1-0323-4468-B3D0-6923278A567A}" srcOrd="0" destOrd="0" presId="urn:microsoft.com/office/officeart/2008/layout/LinedList"/>
    <dgm:cxn modelId="{7367AFC8-D8BF-4BC5-B332-57944B0B6F72}" srcId="{30292C82-2C0F-418C-96DB-12C452F99D4E}" destId="{E6B6DBDE-AECA-459D-AFF5-036FE0C1FC0F}" srcOrd="3" destOrd="0" parTransId="{1506A6C4-D013-42E7-B4D9-1CE42F0F7A47}" sibTransId="{07FA1F17-6AE2-4CF1-94AC-1D37B550969B}"/>
    <dgm:cxn modelId="{36F041DC-D766-485C-942E-9A17EFC1BAE1}" type="presOf" srcId="{8D1DE139-CA18-4E5B-9441-C5122C13D185}" destId="{DE864E04-2CBC-4BE0-9CA6-274AFE8A7BDB}" srcOrd="0" destOrd="0" presId="urn:microsoft.com/office/officeart/2008/layout/LinedList"/>
    <dgm:cxn modelId="{807896D6-093F-48B5-9BF6-9F1BB7CA9A49}" type="presParOf" srcId="{CCEDB2B0-0E5A-485C-9A7E-491908AB2CCA}" destId="{5F4321C1-FF2F-4029-A77A-185400DB9B8B}" srcOrd="0" destOrd="0" presId="urn:microsoft.com/office/officeart/2008/layout/LinedList"/>
    <dgm:cxn modelId="{55FEA04A-AF20-44B9-8304-5FC985DE086A}" type="presParOf" srcId="{CCEDB2B0-0E5A-485C-9A7E-491908AB2CCA}" destId="{26292653-2279-431A-BB40-DFF0A63530F7}" srcOrd="1" destOrd="0" presId="urn:microsoft.com/office/officeart/2008/layout/LinedList"/>
    <dgm:cxn modelId="{44979528-888F-4EBC-8836-AEEF0300A75B}" type="presParOf" srcId="{26292653-2279-431A-BB40-DFF0A63530F7}" destId="{C2357194-579A-4062-A74E-A4C8F3817109}" srcOrd="0" destOrd="0" presId="urn:microsoft.com/office/officeart/2008/layout/LinedList"/>
    <dgm:cxn modelId="{C841E243-A11D-4B24-8154-F8D4D7A2B1F8}" type="presParOf" srcId="{26292653-2279-431A-BB40-DFF0A63530F7}" destId="{3CF165D6-65E6-44AB-A2AC-997C87FBFF8F}" srcOrd="1" destOrd="0" presId="urn:microsoft.com/office/officeart/2008/layout/LinedList"/>
    <dgm:cxn modelId="{84DC8C99-02A1-416E-85CC-6D6AD62E2002}" type="presParOf" srcId="{CCEDB2B0-0E5A-485C-9A7E-491908AB2CCA}" destId="{9876B975-25C1-4E87-8CA5-01DC6BE4CA07}" srcOrd="2" destOrd="0" presId="urn:microsoft.com/office/officeart/2008/layout/LinedList"/>
    <dgm:cxn modelId="{57E85538-8362-486A-9343-37D94EB029CE}" type="presParOf" srcId="{CCEDB2B0-0E5A-485C-9A7E-491908AB2CCA}" destId="{017241C5-E923-4B01-8212-1CA84779F6D2}" srcOrd="3" destOrd="0" presId="urn:microsoft.com/office/officeart/2008/layout/LinedList"/>
    <dgm:cxn modelId="{C34CD8CA-33DE-40D5-AE73-5B3624ECCB28}" type="presParOf" srcId="{017241C5-E923-4B01-8212-1CA84779F6D2}" destId="{DE864E04-2CBC-4BE0-9CA6-274AFE8A7BDB}" srcOrd="0" destOrd="0" presId="urn:microsoft.com/office/officeart/2008/layout/LinedList"/>
    <dgm:cxn modelId="{34F4057E-188B-45C3-8196-46BA23586CBB}" type="presParOf" srcId="{017241C5-E923-4B01-8212-1CA84779F6D2}" destId="{1D3E2F9C-D057-497D-BDE5-7A9E4D8755DE}" srcOrd="1" destOrd="0" presId="urn:microsoft.com/office/officeart/2008/layout/LinedList"/>
    <dgm:cxn modelId="{3655986E-61A5-47E1-9028-43ADFCED9A9D}" type="presParOf" srcId="{CCEDB2B0-0E5A-485C-9A7E-491908AB2CCA}" destId="{794E9DA9-F788-45FB-AE8B-154EC2DEC291}" srcOrd="4" destOrd="0" presId="urn:microsoft.com/office/officeart/2008/layout/LinedList"/>
    <dgm:cxn modelId="{B072D1AC-8E64-43B1-808A-9B9F240D91F3}" type="presParOf" srcId="{CCEDB2B0-0E5A-485C-9A7E-491908AB2CCA}" destId="{DA999D05-303A-420B-9E6B-5306AFA474BC}" srcOrd="5" destOrd="0" presId="urn:microsoft.com/office/officeart/2008/layout/LinedList"/>
    <dgm:cxn modelId="{E9733303-8BE7-4C36-A66D-F961B1E1FBB6}" type="presParOf" srcId="{DA999D05-303A-420B-9E6B-5306AFA474BC}" destId="{EA0840F1-0323-4468-B3D0-6923278A567A}" srcOrd="0" destOrd="0" presId="urn:microsoft.com/office/officeart/2008/layout/LinedList"/>
    <dgm:cxn modelId="{8B814C49-07B8-4F2F-8D13-ED6BE05BFFE4}" type="presParOf" srcId="{DA999D05-303A-420B-9E6B-5306AFA474BC}" destId="{A8EE7D6E-2EE4-4A2C-ABBC-13C8870DB286}" srcOrd="1" destOrd="0" presId="urn:microsoft.com/office/officeart/2008/layout/LinedList"/>
    <dgm:cxn modelId="{3E22C7CA-4D98-42CE-93D4-1492A8121B38}" type="presParOf" srcId="{CCEDB2B0-0E5A-485C-9A7E-491908AB2CCA}" destId="{C2355B2A-45DE-4BEE-81D6-93FA899B0189}" srcOrd="6" destOrd="0" presId="urn:microsoft.com/office/officeart/2008/layout/LinedList"/>
    <dgm:cxn modelId="{579311F3-1F95-4CB0-B91B-A24C121EB89E}" type="presParOf" srcId="{CCEDB2B0-0E5A-485C-9A7E-491908AB2CCA}" destId="{A9F28327-8660-4DFB-B730-80328E1A0B84}" srcOrd="7" destOrd="0" presId="urn:microsoft.com/office/officeart/2008/layout/LinedList"/>
    <dgm:cxn modelId="{419BEA52-55C2-4737-B242-BAC15742F586}" type="presParOf" srcId="{A9F28327-8660-4DFB-B730-80328E1A0B84}" destId="{D86072DA-06EB-46B7-B4E4-8F6A89BF8D33}" srcOrd="0" destOrd="0" presId="urn:microsoft.com/office/officeart/2008/layout/LinedList"/>
    <dgm:cxn modelId="{B142BB0B-7D0E-4992-9F05-45CF0E1953AF}" type="presParOf" srcId="{A9F28327-8660-4DFB-B730-80328E1A0B84}" destId="{80C1EF6A-6146-4F61-812E-C5A8DA388C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8BA243-B5F8-466A-9A5D-F70AECBB15F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6BCC88-41C1-4331-A835-2BF7BFBA743C}">
      <dgm:prSet/>
      <dgm:spPr/>
      <dgm:t>
        <a:bodyPr/>
        <a:lstStyle/>
        <a:p>
          <a:r>
            <a:rPr lang="en-US"/>
            <a:t>ERASMUS + VET MOBILITY</a:t>
          </a:r>
          <a:r>
            <a:rPr lang="hr-HR"/>
            <a:t> </a:t>
          </a:r>
          <a:r>
            <a:rPr lang="en-US"/>
            <a:t>QUALITY COMMITMENT	</a:t>
          </a:r>
        </a:p>
      </dgm:t>
    </dgm:pt>
    <dgm:pt modelId="{36738681-8B15-4CF5-9C02-A08C722B1FB5}" type="parTrans" cxnId="{6EE1DD08-92E4-486C-A4BB-E885E51AEC84}">
      <dgm:prSet/>
      <dgm:spPr/>
      <dgm:t>
        <a:bodyPr/>
        <a:lstStyle/>
        <a:p>
          <a:endParaRPr lang="en-US"/>
        </a:p>
      </dgm:t>
    </dgm:pt>
    <dgm:pt modelId="{0719E4D1-7B60-45EA-A7BF-38BF3DEBC18A}" type="sibTrans" cxnId="{6EE1DD08-92E4-486C-A4BB-E885E51AEC84}">
      <dgm:prSet/>
      <dgm:spPr/>
      <dgm:t>
        <a:bodyPr/>
        <a:lstStyle/>
        <a:p>
          <a:endParaRPr lang="en-US"/>
        </a:p>
      </dgm:t>
    </dgm:pt>
    <dgm:pt modelId="{D269739F-730E-4B0B-B83B-BBBA9911171F}">
      <dgm:prSet/>
      <dgm:spPr/>
      <dgm:t>
        <a:bodyPr/>
        <a:lstStyle/>
        <a:p>
          <a:r>
            <a:rPr lang="hr-HR"/>
            <a:t>Potpisuju:</a:t>
          </a:r>
          <a:endParaRPr lang="en-US"/>
        </a:p>
      </dgm:t>
    </dgm:pt>
    <dgm:pt modelId="{9419EE8F-48D8-46D1-A306-D9AD3C3669BF}" type="parTrans" cxnId="{18CB3473-6E05-40C3-8233-AF81D740E24E}">
      <dgm:prSet/>
      <dgm:spPr/>
      <dgm:t>
        <a:bodyPr/>
        <a:lstStyle/>
        <a:p>
          <a:endParaRPr lang="en-US"/>
        </a:p>
      </dgm:t>
    </dgm:pt>
    <dgm:pt modelId="{07F079FD-5349-49AE-8734-E220631F91B8}" type="sibTrans" cxnId="{18CB3473-6E05-40C3-8233-AF81D740E24E}">
      <dgm:prSet/>
      <dgm:spPr/>
      <dgm:t>
        <a:bodyPr/>
        <a:lstStyle/>
        <a:p>
          <a:endParaRPr lang="en-US"/>
        </a:p>
      </dgm:t>
    </dgm:pt>
    <dgm:pt modelId="{11F7008A-3271-4937-98DD-922620CE2659}">
      <dgm:prSet custT="1"/>
      <dgm:spPr/>
      <dgm:t>
        <a:bodyPr/>
        <a:lstStyle/>
        <a:p>
          <a:r>
            <a:rPr lang="hr-HR" sz="2800" dirty="0"/>
            <a:t>Učenik</a:t>
          </a:r>
          <a:endParaRPr lang="en-US" sz="2800" dirty="0"/>
        </a:p>
      </dgm:t>
    </dgm:pt>
    <dgm:pt modelId="{AC770AE4-64A6-4AB1-B48A-2B7A2E09F6E9}" type="parTrans" cxnId="{A1F35B74-EC39-4A88-8F4A-A51A5800BDE0}">
      <dgm:prSet/>
      <dgm:spPr/>
      <dgm:t>
        <a:bodyPr/>
        <a:lstStyle/>
        <a:p>
          <a:endParaRPr lang="en-US"/>
        </a:p>
      </dgm:t>
    </dgm:pt>
    <dgm:pt modelId="{011A4043-A60C-4FEB-B135-BF4D1FC6AD03}" type="sibTrans" cxnId="{A1F35B74-EC39-4A88-8F4A-A51A5800BDE0}">
      <dgm:prSet/>
      <dgm:spPr/>
      <dgm:t>
        <a:bodyPr/>
        <a:lstStyle/>
        <a:p>
          <a:endParaRPr lang="en-US"/>
        </a:p>
      </dgm:t>
    </dgm:pt>
    <dgm:pt modelId="{2896ACDB-5C41-421C-B252-FD7638EC6687}">
      <dgm:prSet custT="1"/>
      <dgm:spPr/>
      <dgm:t>
        <a:bodyPr/>
        <a:lstStyle/>
        <a:p>
          <a:r>
            <a:rPr lang="hr-HR" sz="2800" dirty="0"/>
            <a:t>Koordinator ustanove primateljice</a:t>
          </a:r>
          <a:endParaRPr lang="en-US" sz="2800" dirty="0"/>
        </a:p>
      </dgm:t>
    </dgm:pt>
    <dgm:pt modelId="{86EB4B03-2D9A-4494-A032-FC38C131DC69}" type="parTrans" cxnId="{9196C272-0C14-483F-8FE8-D3B4A4A7D8D9}">
      <dgm:prSet/>
      <dgm:spPr/>
      <dgm:t>
        <a:bodyPr/>
        <a:lstStyle/>
        <a:p>
          <a:endParaRPr lang="en-US"/>
        </a:p>
      </dgm:t>
    </dgm:pt>
    <dgm:pt modelId="{1A5E10D2-1E6B-4971-B727-AD03C77B12EF}" type="sibTrans" cxnId="{9196C272-0C14-483F-8FE8-D3B4A4A7D8D9}">
      <dgm:prSet/>
      <dgm:spPr/>
      <dgm:t>
        <a:bodyPr/>
        <a:lstStyle/>
        <a:p>
          <a:endParaRPr lang="en-US"/>
        </a:p>
      </dgm:t>
    </dgm:pt>
    <dgm:pt modelId="{F36A065B-B435-4AEB-93EC-221E87C52841}">
      <dgm:prSet custT="1"/>
      <dgm:spPr/>
      <dgm:t>
        <a:bodyPr/>
        <a:lstStyle/>
        <a:p>
          <a:r>
            <a:rPr lang="hr-HR" sz="2800" dirty="0"/>
            <a:t>Koordinator ustanove pošiljateljice</a:t>
          </a:r>
          <a:endParaRPr lang="en-US" sz="2800" dirty="0"/>
        </a:p>
      </dgm:t>
    </dgm:pt>
    <dgm:pt modelId="{06B90A8D-2E9D-4772-A648-860C798A38F0}" type="parTrans" cxnId="{94FAED0B-1782-4013-B3EE-5A2C19AFBCAA}">
      <dgm:prSet/>
      <dgm:spPr/>
      <dgm:t>
        <a:bodyPr/>
        <a:lstStyle/>
        <a:p>
          <a:endParaRPr lang="en-US"/>
        </a:p>
      </dgm:t>
    </dgm:pt>
    <dgm:pt modelId="{054F41A4-AF01-4A77-ABF1-BA97510B7559}" type="sibTrans" cxnId="{94FAED0B-1782-4013-B3EE-5A2C19AFBCAA}">
      <dgm:prSet/>
      <dgm:spPr/>
      <dgm:t>
        <a:bodyPr/>
        <a:lstStyle/>
        <a:p>
          <a:endParaRPr lang="en-US"/>
        </a:p>
      </dgm:t>
    </dgm:pt>
    <dgm:pt modelId="{984E325C-84C3-42A5-9336-82A2DF4A60D2}" type="pres">
      <dgm:prSet presAssocID="{9C8BA243-B5F8-466A-9A5D-F70AECBB15F9}" presName="linear" presStyleCnt="0">
        <dgm:presLayoutVars>
          <dgm:animLvl val="lvl"/>
          <dgm:resizeHandles val="exact"/>
        </dgm:presLayoutVars>
      </dgm:prSet>
      <dgm:spPr/>
    </dgm:pt>
    <dgm:pt modelId="{EE192EA4-DE85-4B5E-8B6B-7127FA34494A}" type="pres">
      <dgm:prSet presAssocID="{416BCC88-41C1-4331-A835-2BF7BFBA743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AB1A36-1277-4E23-8380-2E550F57FA85}" type="pres">
      <dgm:prSet presAssocID="{0719E4D1-7B60-45EA-A7BF-38BF3DEBC18A}" presName="spacer" presStyleCnt="0"/>
      <dgm:spPr/>
    </dgm:pt>
    <dgm:pt modelId="{13A9ADBD-9435-47F8-9903-70B245B89912}" type="pres">
      <dgm:prSet presAssocID="{D269739F-730E-4B0B-B83B-BBBA9911171F}" presName="parentText" presStyleLbl="node1" presStyleIdx="1" presStyleCnt="2" custScaleY="59072">
        <dgm:presLayoutVars>
          <dgm:chMax val="0"/>
          <dgm:bulletEnabled val="1"/>
        </dgm:presLayoutVars>
      </dgm:prSet>
      <dgm:spPr/>
    </dgm:pt>
    <dgm:pt modelId="{58E0135C-68B4-4682-BFCB-A4AE219D9CC7}" type="pres">
      <dgm:prSet presAssocID="{D269739F-730E-4B0B-B83B-BBBA9911171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891EF07-11BD-4DDC-811F-A7F0713E2CF3}" type="presOf" srcId="{11F7008A-3271-4937-98DD-922620CE2659}" destId="{58E0135C-68B4-4682-BFCB-A4AE219D9CC7}" srcOrd="0" destOrd="0" presId="urn:microsoft.com/office/officeart/2005/8/layout/vList2"/>
    <dgm:cxn modelId="{6EE1DD08-92E4-486C-A4BB-E885E51AEC84}" srcId="{9C8BA243-B5F8-466A-9A5D-F70AECBB15F9}" destId="{416BCC88-41C1-4331-A835-2BF7BFBA743C}" srcOrd="0" destOrd="0" parTransId="{36738681-8B15-4CF5-9C02-A08C722B1FB5}" sibTransId="{0719E4D1-7B60-45EA-A7BF-38BF3DEBC18A}"/>
    <dgm:cxn modelId="{94FAED0B-1782-4013-B3EE-5A2C19AFBCAA}" srcId="{D269739F-730E-4B0B-B83B-BBBA9911171F}" destId="{F36A065B-B435-4AEB-93EC-221E87C52841}" srcOrd="2" destOrd="0" parTransId="{06B90A8D-2E9D-4772-A648-860C798A38F0}" sibTransId="{054F41A4-AF01-4A77-ABF1-BA97510B7559}"/>
    <dgm:cxn modelId="{6840FE10-A4FF-4E07-8FB8-D8DF89F1F5EB}" type="presOf" srcId="{416BCC88-41C1-4331-A835-2BF7BFBA743C}" destId="{EE192EA4-DE85-4B5E-8B6B-7127FA34494A}" srcOrd="0" destOrd="0" presId="urn:microsoft.com/office/officeart/2005/8/layout/vList2"/>
    <dgm:cxn modelId="{0920CB2A-7DF8-4E27-8D3B-502E36265798}" type="presOf" srcId="{D269739F-730E-4B0B-B83B-BBBA9911171F}" destId="{13A9ADBD-9435-47F8-9903-70B245B89912}" srcOrd="0" destOrd="0" presId="urn:microsoft.com/office/officeart/2005/8/layout/vList2"/>
    <dgm:cxn modelId="{22A4F23A-F3C6-4016-9715-7F57E5507CB0}" type="presOf" srcId="{2896ACDB-5C41-421C-B252-FD7638EC6687}" destId="{58E0135C-68B4-4682-BFCB-A4AE219D9CC7}" srcOrd="0" destOrd="1" presId="urn:microsoft.com/office/officeart/2005/8/layout/vList2"/>
    <dgm:cxn modelId="{C934EC4F-607A-4918-9500-1FF6B00D976D}" type="presOf" srcId="{9C8BA243-B5F8-466A-9A5D-F70AECBB15F9}" destId="{984E325C-84C3-42A5-9336-82A2DF4A60D2}" srcOrd="0" destOrd="0" presId="urn:microsoft.com/office/officeart/2005/8/layout/vList2"/>
    <dgm:cxn modelId="{9196C272-0C14-483F-8FE8-D3B4A4A7D8D9}" srcId="{D269739F-730E-4B0B-B83B-BBBA9911171F}" destId="{2896ACDB-5C41-421C-B252-FD7638EC6687}" srcOrd="1" destOrd="0" parTransId="{86EB4B03-2D9A-4494-A032-FC38C131DC69}" sibTransId="{1A5E10D2-1E6B-4971-B727-AD03C77B12EF}"/>
    <dgm:cxn modelId="{18CB3473-6E05-40C3-8233-AF81D740E24E}" srcId="{9C8BA243-B5F8-466A-9A5D-F70AECBB15F9}" destId="{D269739F-730E-4B0B-B83B-BBBA9911171F}" srcOrd="1" destOrd="0" parTransId="{9419EE8F-48D8-46D1-A306-D9AD3C3669BF}" sibTransId="{07F079FD-5349-49AE-8734-E220631F91B8}"/>
    <dgm:cxn modelId="{A1F35B74-EC39-4A88-8F4A-A51A5800BDE0}" srcId="{D269739F-730E-4B0B-B83B-BBBA9911171F}" destId="{11F7008A-3271-4937-98DD-922620CE2659}" srcOrd="0" destOrd="0" parTransId="{AC770AE4-64A6-4AB1-B48A-2B7A2E09F6E9}" sibTransId="{011A4043-A60C-4FEB-B135-BF4D1FC6AD03}"/>
    <dgm:cxn modelId="{7B90E8BB-2466-4B0B-A49C-B52CA6BC48EC}" type="presOf" srcId="{F36A065B-B435-4AEB-93EC-221E87C52841}" destId="{58E0135C-68B4-4682-BFCB-A4AE219D9CC7}" srcOrd="0" destOrd="2" presId="urn:microsoft.com/office/officeart/2005/8/layout/vList2"/>
    <dgm:cxn modelId="{04B73CEC-782A-4400-8724-DB2D59DDE2B9}" type="presParOf" srcId="{984E325C-84C3-42A5-9336-82A2DF4A60D2}" destId="{EE192EA4-DE85-4B5E-8B6B-7127FA34494A}" srcOrd="0" destOrd="0" presId="urn:microsoft.com/office/officeart/2005/8/layout/vList2"/>
    <dgm:cxn modelId="{D6E235E6-63A7-42AA-A96B-084CFF89B771}" type="presParOf" srcId="{984E325C-84C3-42A5-9336-82A2DF4A60D2}" destId="{67AB1A36-1277-4E23-8380-2E550F57FA85}" srcOrd="1" destOrd="0" presId="urn:microsoft.com/office/officeart/2005/8/layout/vList2"/>
    <dgm:cxn modelId="{D5EC8438-CD79-48A9-B774-F146AEB83611}" type="presParOf" srcId="{984E325C-84C3-42A5-9336-82A2DF4A60D2}" destId="{13A9ADBD-9435-47F8-9903-70B245B89912}" srcOrd="2" destOrd="0" presId="urn:microsoft.com/office/officeart/2005/8/layout/vList2"/>
    <dgm:cxn modelId="{C387654D-967E-4B49-8525-7290AC563D87}" type="presParOf" srcId="{984E325C-84C3-42A5-9336-82A2DF4A60D2}" destId="{58E0135C-68B4-4682-BFCB-A4AE219D9CC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7EAA-6416-4DEB-96FD-A6BFF52FB4D9}">
      <dsp:nvSpPr>
        <dsp:cNvPr id="0" name=""/>
        <dsp:cNvSpPr/>
      </dsp:nvSpPr>
      <dsp:spPr>
        <a:xfrm>
          <a:off x="0" y="250048"/>
          <a:ext cx="7064297" cy="5874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78726"/>
        <a:ext cx="7006941" cy="530125"/>
      </dsp:txXfrm>
    </dsp:sp>
    <dsp:sp modelId="{5C01B7E6-81C2-432A-8327-DB29598F61E4}">
      <dsp:nvSpPr>
        <dsp:cNvPr id="0" name=""/>
        <dsp:cNvSpPr/>
      </dsp:nvSpPr>
      <dsp:spPr>
        <a:xfrm>
          <a:off x="0" y="890702"/>
          <a:ext cx="7064297" cy="587481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919380"/>
        <a:ext cx="7006941" cy="530125"/>
      </dsp:txXfrm>
    </dsp:sp>
    <dsp:sp modelId="{89DD304F-9231-4A0A-A4C6-DDD70B32AAF8}">
      <dsp:nvSpPr>
        <dsp:cNvPr id="0" name=""/>
        <dsp:cNvSpPr/>
      </dsp:nvSpPr>
      <dsp:spPr>
        <a:xfrm>
          <a:off x="0" y="1448045"/>
          <a:ext cx="7064297" cy="587481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Odabir</a:t>
          </a:r>
          <a:r>
            <a:rPr lang="hr-HR" sz="1800" kern="1200">
              <a:solidFill>
                <a:schemeClr val="tx1"/>
              </a:solidFill>
            </a:rPr>
            <a:t> </a:t>
          </a:r>
          <a:r>
            <a:rPr lang="hr-HR" sz="2000" kern="1200">
              <a:solidFill>
                <a:schemeClr val="tx1"/>
              </a:solidFill>
            </a:rPr>
            <a:t>kandidata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8678" y="1476723"/>
        <a:ext cx="7006941" cy="530125"/>
      </dsp:txXfrm>
    </dsp:sp>
    <dsp:sp modelId="{A2F4E083-4A45-437A-AAB9-669DAE1D2260}">
      <dsp:nvSpPr>
        <dsp:cNvPr id="0" name=""/>
        <dsp:cNvSpPr/>
      </dsp:nvSpPr>
      <dsp:spPr>
        <a:xfrm>
          <a:off x="0" y="2047044"/>
          <a:ext cx="7064297" cy="58748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Roditeljski sastanci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075722"/>
        <a:ext cx="7006941" cy="530125"/>
      </dsp:txXfrm>
    </dsp:sp>
    <dsp:sp modelId="{71070485-5342-438E-9FB3-9F53824C6F3D}">
      <dsp:nvSpPr>
        <dsp:cNvPr id="0" name=""/>
        <dsp:cNvSpPr/>
      </dsp:nvSpPr>
      <dsp:spPr>
        <a:xfrm>
          <a:off x="0" y="2646042"/>
          <a:ext cx="7064297" cy="587481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2674720"/>
        <a:ext cx="7006941" cy="530125"/>
      </dsp:txXfrm>
    </dsp:sp>
    <dsp:sp modelId="{8842E899-F081-4557-B44D-8D287F2BEE24}">
      <dsp:nvSpPr>
        <dsp:cNvPr id="0" name=""/>
        <dsp:cNvSpPr/>
      </dsp:nvSpPr>
      <dsp:spPr>
        <a:xfrm>
          <a:off x="0" y="3824095"/>
          <a:ext cx="7064297" cy="587481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Potpisivanje Ugovora sa sudionicima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852773"/>
        <a:ext cx="7006941" cy="530125"/>
      </dsp:txXfrm>
    </dsp:sp>
    <dsp:sp modelId="{99B033D8-AE4A-4F9C-AC26-B9DB956FBC21}">
      <dsp:nvSpPr>
        <dsp:cNvPr id="0" name=""/>
        <dsp:cNvSpPr/>
      </dsp:nvSpPr>
      <dsp:spPr>
        <a:xfrm>
          <a:off x="0" y="3192324"/>
          <a:ext cx="7064297" cy="58748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3221002"/>
        <a:ext cx="7006941" cy="530125"/>
      </dsp:txXfrm>
    </dsp:sp>
    <dsp:sp modelId="{2CEB1442-AA38-49B1-89D4-21FCEF1924F9}">
      <dsp:nvSpPr>
        <dsp:cNvPr id="0" name=""/>
        <dsp:cNvSpPr/>
      </dsp:nvSpPr>
      <dsp:spPr>
        <a:xfrm>
          <a:off x="0" y="4443038"/>
          <a:ext cx="7064297" cy="587481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Mobilnost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4471716"/>
        <a:ext cx="7006941" cy="530125"/>
      </dsp:txXfrm>
    </dsp:sp>
    <dsp:sp modelId="{584999F0-453F-4D08-9312-5E73D35EF0D2}">
      <dsp:nvSpPr>
        <dsp:cNvPr id="0" name=""/>
        <dsp:cNvSpPr/>
      </dsp:nvSpPr>
      <dsp:spPr>
        <a:xfrm>
          <a:off x="0" y="5018312"/>
          <a:ext cx="7064297" cy="636324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>
              <a:solidFill>
                <a:schemeClr val="tx1"/>
              </a:solidFill>
            </a:rPr>
            <a:t>Priznavanje ishoda učenja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1063" y="5049375"/>
        <a:ext cx="7002171" cy="574198"/>
      </dsp:txXfrm>
    </dsp:sp>
    <dsp:sp modelId="{8D21E12A-5D9C-4DB1-A2DD-74E02732A650}">
      <dsp:nvSpPr>
        <dsp:cNvPr id="0" name=""/>
        <dsp:cNvSpPr/>
      </dsp:nvSpPr>
      <dsp:spPr>
        <a:xfrm>
          <a:off x="0" y="5689879"/>
          <a:ext cx="7064297" cy="5874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Evaluacija, diseminacija rezultata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678" y="5718557"/>
        <a:ext cx="7006941" cy="530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8B1E1-9533-45AC-B809-7F612D91DD04}">
      <dsp:nvSpPr>
        <dsp:cNvPr id="0" name=""/>
        <dsp:cNvSpPr/>
      </dsp:nvSpPr>
      <dsp:spPr>
        <a:xfrm>
          <a:off x="6117" y="114912"/>
          <a:ext cx="6258172" cy="6259549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0" i="0" kern="1200" dirty="0"/>
            <a:t>Petak, 16.9. u 14 sati, knjižnica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i="0" kern="1200" dirty="0"/>
            <a:t>Prof. Ružica Vorgić Krvavica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570660" y="114912"/>
        <a:ext cx="3129086" cy="516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A65F0-5759-498A-84FF-5C0F6EA01D36}">
      <dsp:nvSpPr>
        <dsp:cNvPr id="0" name=""/>
        <dsp:cNvSpPr/>
      </dsp:nvSpPr>
      <dsp:spPr>
        <a:xfrm>
          <a:off x="0" y="121762"/>
          <a:ext cx="6263640" cy="1733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 dirty="0"/>
            <a:t>Sanja Novak i 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 dirty="0"/>
            <a:t>Marina Skelin</a:t>
          </a:r>
          <a:endParaRPr lang="en-US" sz="3800" kern="1200" dirty="0"/>
        </a:p>
      </dsp:txBody>
      <dsp:txXfrm>
        <a:off x="84644" y="206406"/>
        <a:ext cx="6094352" cy="1564652"/>
      </dsp:txXfrm>
    </dsp:sp>
    <dsp:sp modelId="{4B1EF655-EC77-4F9F-B195-87649BE50381}">
      <dsp:nvSpPr>
        <dsp:cNvPr id="0" name=""/>
        <dsp:cNvSpPr/>
      </dsp:nvSpPr>
      <dsp:spPr>
        <a:xfrm>
          <a:off x="0" y="1885373"/>
          <a:ext cx="6263640" cy="17339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 dirty="0"/>
            <a:t>Utorak, 20.9.2022.</a:t>
          </a:r>
          <a:endParaRPr lang="en-US" sz="3800" kern="1200" dirty="0"/>
        </a:p>
      </dsp:txBody>
      <dsp:txXfrm>
        <a:off x="84644" y="1970017"/>
        <a:ext cx="6094352" cy="1564652"/>
      </dsp:txXfrm>
    </dsp:sp>
    <dsp:sp modelId="{54DA0C61-FE3E-45AA-9473-2C0C1424619B}">
      <dsp:nvSpPr>
        <dsp:cNvPr id="0" name=""/>
        <dsp:cNvSpPr/>
      </dsp:nvSpPr>
      <dsp:spPr>
        <a:xfrm>
          <a:off x="0" y="3728754"/>
          <a:ext cx="6263640" cy="17339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/>
            <a:t>13:10-knjižnica</a:t>
          </a:r>
          <a:endParaRPr lang="en-US" sz="3800" kern="1200" dirty="0"/>
        </a:p>
      </dsp:txBody>
      <dsp:txXfrm>
        <a:off x="84644" y="3813398"/>
        <a:ext cx="6094352" cy="1564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A65F0-5759-498A-84FF-5C0F6EA01D36}">
      <dsp:nvSpPr>
        <dsp:cNvPr id="0" name=""/>
        <dsp:cNvSpPr/>
      </dsp:nvSpPr>
      <dsp:spPr>
        <a:xfrm>
          <a:off x="0" y="770611"/>
          <a:ext cx="6263640" cy="12232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100" kern="1200"/>
            <a:t>Prof. Tonka Medvid</a:t>
          </a:r>
          <a:endParaRPr lang="en-US" sz="5100" kern="1200"/>
        </a:p>
      </dsp:txBody>
      <dsp:txXfrm>
        <a:off x="59713" y="830324"/>
        <a:ext cx="6144214" cy="1103809"/>
      </dsp:txXfrm>
    </dsp:sp>
    <dsp:sp modelId="{4B1EF655-EC77-4F9F-B195-87649BE50381}">
      <dsp:nvSpPr>
        <dsp:cNvPr id="0" name=""/>
        <dsp:cNvSpPr/>
      </dsp:nvSpPr>
      <dsp:spPr>
        <a:xfrm>
          <a:off x="0" y="2140726"/>
          <a:ext cx="6263640" cy="122323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100" kern="1200" dirty="0"/>
            <a:t>Utorak, 20.9.2022.</a:t>
          </a:r>
          <a:endParaRPr lang="en-US" sz="5100" kern="1200" dirty="0"/>
        </a:p>
      </dsp:txBody>
      <dsp:txXfrm>
        <a:off x="59713" y="2200439"/>
        <a:ext cx="6144214" cy="1103809"/>
      </dsp:txXfrm>
    </dsp:sp>
    <dsp:sp modelId="{54DA0C61-FE3E-45AA-9473-2C0C1424619B}">
      <dsp:nvSpPr>
        <dsp:cNvPr id="0" name=""/>
        <dsp:cNvSpPr/>
      </dsp:nvSpPr>
      <dsp:spPr>
        <a:xfrm>
          <a:off x="0" y="3510841"/>
          <a:ext cx="6263640" cy="12232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100" kern="1200" dirty="0"/>
            <a:t>4. školski sat-knjižnica</a:t>
          </a:r>
          <a:endParaRPr lang="en-US" sz="5100" kern="1200" dirty="0"/>
        </a:p>
      </dsp:txBody>
      <dsp:txXfrm>
        <a:off x="59713" y="3570554"/>
        <a:ext cx="6144214" cy="1103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9DF4B-F4F5-413D-8B3F-5A364070BD74}">
      <dsp:nvSpPr>
        <dsp:cNvPr id="0" name=""/>
        <dsp:cNvSpPr/>
      </dsp:nvSpPr>
      <dsp:spPr>
        <a:xfrm>
          <a:off x="5281481" y="934180"/>
          <a:ext cx="715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571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20678" y="976165"/>
        <a:ext cx="37315" cy="7470"/>
      </dsp:txXfrm>
    </dsp:sp>
    <dsp:sp modelId="{19A93D15-74D1-4AE0-BE5E-4059EA43C436}">
      <dsp:nvSpPr>
        <dsp:cNvPr id="0" name=""/>
        <dsp:cNvSpPr/>
      </dsp:nvSpPr>
      <dsp:spPr>
        <a:xfrm>
          <a:off x="1051633" y="6451"/>
          <a:ext cx="423164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Prijevoz učenika-na teret škole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(avionske karte unaprijed a karte za vlak/autobus nakon povratka i dostave računa</a:t>
          </a:r>
          <a:r>
            <a:rPr lang="hr-HR" sz="1200" kern="1200" dirty="0"/>
            <a:t>)</a:t>
          </a:r>
          <a:endParaRPr lang="en-US" sz="1200" kern="1200" dirty="0"/>
        </a:p>
      </dsp:txBody>
      <dsp:txXfrm>
        <a:off x="1051633" y="6451"/>
        <a:ext cx="4231648" cy="1946898"/>
      </dsp:txXfrm>
    </dsp:sp>
    <dsp:sp modelId="{B591F057-A97C-4116-B85A-553EA3986F78}">
      <dsp:nvSpPr>
        <dsp:cNvPr id="0" name=""/>
        <dsp:cNvSpPr/>
      </dsp:nvSpPr>
      <dsp:spPr>
        <a:xfrm>
          <a:off x="5387618" y="1951549"/>
          <a:ext cx="2644617" cy="715710"/>
        </a:xfrm>
        <a:custGeom>
          <a:avLst/>
          <a:gdLst/>
          <a:ahLst/>
          <a:cxnLst/>
          <a:rect l="0" t="0" r="0" b="0"/>
          <a:pathLst>
            <a:path>
              <a:moveTo>
                <a:pt x="2644617" y="0"/>
              </a:moveTo>
              <a:lnTo>
                <a:pt x="2644617" y="374955"/>
              </a:lnTo>
              <a:lnTo>
                <a:pt x="0" y="374955"/>
              </a:lnTo>
              <a:lnTo>
                <a:pt x="0" y="71571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41229" y="2305669"/>
        <a:ext cx="137395" cy="7470"/>
      </dsp:txXfrm>
    </dsp:sp>
    <dsp:sp modelId="{D7F5554C-BA4E-4D83-92BD-357AEB2527F6}">
      <dsp:nvSpPr>
        <dsp:cNvPr id="0" name=""/>
        <dsp:cNvSpPr/>
      </dsp:nvSpPr>
      <dsp:spPr>
        <a:xfrm>
          <a:off x="6029592" y="6451"/>
          <a:ext cx="400528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Osiguranje učenika: putno, od odgovornosti i nezgode- na teret škole: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UPLAĆENO!</a:t>
          </a:r>
          <a:endParaRPr lang="en-US" sz="2400" b="0" kern="1200" dirty="0"/>
        </a:p>
      </dsp:txBody>
      <dsp:txXfrm>
        <a:off x="6029592" y="6451"/>
        <a:ext cx="4005288" cy="1946898"/>
      </dsp:txXfrm>
    </dsp:sp>
    <dsp:sp modelId="{A41A7031-64F3-4809-A2E0-E2085275D877}">
      <dsp:nvSpPr>
        <dsp:cNvPr id="0" name=""/>
        <dsp:cNvSpPr/>
      </dsp:nvSpPr>
      <dsp:spPr>
        <a:xfrm>
          <a:off x="1051633" y="2699660"/>
          <a:ext cx="8671971" cy="25046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Iznos: </a:t>
          </a:r>
          <a:r>
            <a:rPr lang="hr-HR" sz="2400" b="1" kern="1200" dirty="0"/>
            <a:t>1.967,00 eura po sudioniku (104 eura/dan-prvih 14 dana a nakon toga </a:t>
          </a:r>
          <a:r>
            <a:rPr lang="hr-HR" sz="2400" b="1" kern="1200"/>
            <a:t>73 eura/dan </a:t>
          </a:r>
          <a:r>
            <a:rPr lang="hr-HR" sz="2400" b="1" kern="1200" dirty="0"/>
            <a:t>)</a:t>
          </a:r>
          <a:endParaRPr lang="en-US" sz="2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1051633" y="2699660"/>
        <a:ext cx="8671971" cy="2504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81BE7-4F2A-4633-82BE-F236830FD116}">
      <dsp:nvSpPr>
        <dsp:cNvPr id="0" name=""/>
        <dsp:cNvSpPr/>
      </dsp:nvSpPr>
      <dsp:spPr>
        <a:xfrm>
          <a:off x="0" y="2701"/>
          <a:ext cx="5579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2E23B-0BFA-4D59-9544-EADDAF84DF24}">
      <dsp:nvSpPr>
        <dsp:cNvPr id="0" name=""/>
        <dsp:cNvSpPr/>
      </dsp:nvSpPr>
      <dsp:spPr>
        <a:xfrm>
          <a:off x="0" y="2701"/>
          <a:ext cx="5579532" cy="92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     Rezidencija L`ATRIUM</a:t>
          </a:r>
          <a:endParaRPr lang="en-US" sz="2500" kern="1200" dirty="0"/>
        </a:p>
      </dsp:txBody>
      <dsp:txXfrm>
        <a:off x="0" y="2701"/>
        <a:ext cx="5579532" cy="921348"/>
      </dsp:txXfrm>
    </dsp:sp>
    <dsp:sp modelId="{0A1DCDE8-9122-4C0B-A1F0-3C226FE76D8E}">
      <dsp:nvSpPr>
        <dsp:cNvPr id="0" name=""/>
        <dsp:cNvSpPr/>
      </dsp:nvSpPr>
      <dsp:spPr>
        <a:xfrm>
          <a:off x="0" y="924050"/>
          <a:ext cx="5579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2980F-FB40-4F68-BBC5-E949FC8E2E58}">
      <dsp:nvSpPr>
        <dsp:cNvPr id="0" name=""/>
        <dsp:cNvSpPr/>
      </dsp:nvSpPr>
      <dsp:spPr>
        <a:xfrm>
          <a:off x="0" y="924050"/>
          <a:ext cx="5579532" cy="92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-smještaj u trokrevetnim sobama s kupaonicom</a:t>
          </a:r>
          <a:endParaRPr lang="en-US" sz="2500" kern="1200" dirty="0"/>
        </a:p>
      </dsp:txBody>
      <dsp:txXfrm>
        <a:off x="0" y="924050"/>
        <a:ext cx="5579532" cy="921348"/>
      </dsp:txXfrm>
    </dsp:sp>
    <dsp:sp modelId="{262F5546-8482-4D9E-95AE-96D9E7214D70}">
      <dsp:nvSpPr>
        <dsp:cNvPr id="0" name=""/>
        <dsp:cNvSpPr/>
      </dsp:nvSpPr>
      <dsp:spPr>
        <a:xfrm>
          <a:off x="0" y="1845399"/>
          <a:ext cx="5579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41F2A-3580-4435-83FC-2D50CA705857}">
      <dsp:nvSpPr>
        <dsp:cNvPr id="0" name=""/>
        <dsp:cNvSpPr/>
      </dsp:nvSpPr>
      <dsp:spPr>
        <a:xfrm>
          <a:off x="0" y="1845399"/>
          <a:ext cx="5579532" cy="92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-zajedničke prostorije: kuhinja, kantina</a:t>
          </a:r>
          <a:endParaRPr lang="en-US" sz="2500" kern="1200"/>
        </a:p>
      </dsp:txBody>
      <dsp:txXfrm>
        <a:off x="0" y="1845399"/>
        <a:ext cx="5579532" cy="921348"/>
      </dsp:txXfrm>
    </dsp:sp>
    <dsp:sp modelId="{6E5F090C-1FFA-4A46-823C-3C2922BF46D7}">
      <dsp:nvSpPr>
        <dsp:cNvPr id="0" name=""/>
        <dsp:cNvSpPr/>
      </dsp:nvSpPr>
      <dsp:spPr>
        <a:xfrm>
          <a:off x="0" y="2766747"/>
          <a:ext cx="5579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3617E-A1A7-40F3-8464-698288C92350}">
      <dsp:nvSpPr>
        <dsp:cNvPr id="0" name=""/>
        <dsp:cNvSpPr/>
      </dsp:nvSpPr>
      <dsp:spPr>
        <a:xfrm>
          <a:off x="0" y="2766748"/>
          <a:ext cx="5579532" cy="92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-pušenje u prostoru hotela je STROGO zabranjeno</a:t>
          </a:r>
          <a:endParaRPr lang="en-US" sz="2500" kern="1200" dirty="0"/>
        </a:p>
      </dsp:txBody>
      <dsp:txXfrm>
        <a:off x="0" y="2766748"/>
        <a:ext cx="5579532" cy="921348"/>
      </dsp:txXfrm>
    </dsp:sp>
    <dsp:sp modelId="{EB9865D8-8F07-4312-85A5-3748895C3DF5}">
      <dsp:nvSpPr>
        <dsp:cNvPr id="0" name=""/>
        <dsp:cNvSpPr/>
      </dsp:nvSpPr>
      <dsp:spPr>
        <a:xfrm>
          <a:off x="0" y="3688096"/>
          <a:ext cx="5579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F5169-253A-49F2-9C33-CE400A2A83E4}">
      <dsp:nvSpPr>
        <dsp:cNvPr id="0" name=""/>
        <dsp:cNvSpPr/>
      </dsp:nvSpPr>
      <dsp:spPr>
        <a:xfrm>
          <a:off x="0" y="3688096"/>
          <a:ext cx="5579532" cy="92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-treba poštovati kućni red, iza 22 sata se družiti u tišini</a:t>
          </a:r>
          <a:endParaRPr lang="en-US" sz="2500" kern="1200"/>
        </a:p>
      </dsp:txBody>
      <dsp:txXfrm>
        <a:off x="0" y="3688096"/>
        <a:ext cx="5579532" cy="921348"/>
      </dsp:txXfrm>
    </dsp:sp>
    <dsp:sp modelId="{97C60032-2CE6-48A9-B82C-09252636FB39}">
      <dsp:nvSpPr>
        <dsp:cNvPr id="0" name=""/>
        <dsp:cNvSpPr/>
      </dsp:nvSpPr>
      <dsp:spPr>
        <a:xfrm>
          <a:off x="0" y="4609445"/>
          <a:ext cx="55795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2C8B5-0FD8-45A8-9ADA-71E026475478}">
      <dsp:nvSpPr>
        <dsp:cNvPr id="0" name=""/>
        <dsp:cNvSpPr/>
      </dsp:nvSpPr>
      <dsp:spPr>
        <a:xfrm>
          <a:off x="0" y="4609445"/>
          <a:ext cx="5579532" cy="92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CIJENA: </a:t>
          </a:r>
          <a:r>
            <a:rPr lang="hr-HR" sz="2500" b="1" kern="1200" dirty="0"/>
            <a:t>30 EUR/dan po osobi </a:t>
          </a:r>
          <a:r>
            <a:rPr lang="hr-HR" sz="2500" kern="1200" dirty="0"/>
            <a:t>(uključeni doručak i večera)</a:t>
          </a:r>
          <a:endParaRPr lang="en-US" sz="2500" kern="1200" dirty="0"/>
        </a:p>
      </dsp:txBody>
      <dsp:txXfrm>
        <a:off x="0" y="4609445"/>
        <a:ext cx="5579532" cy="9213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5EDA7-43DD-4D3D-8B8C-600A53278E09}">
      <dsp:nvSpPr>
        <dsp:cNvPr id="0" name=""/>
        <dsp:cNvSpPr/>
      </dsp:nvSpPr>
      <dsp:spPr>
        <a:xfrm>
          <a:off x="0" y="4235224"/>
          <a:ext cx="626364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FD17-1BE7-4F71-866A-9BACDE685E8B}">
      <dsp:nvSpPr>
        <dsp:cNvPr id="0" name=""/>
        <dsp:cNvSpPr/>
      </dsp:nvSpPr>
      <dsp:spPr>
        <a:xfrm>
          <a:off x="312876" y="513463"/>
          <a:ext cx="5640863" cy="4164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Dogovor nakon uplate sredstava!</a:t>
          </a:r>
        </a:p>
      </dsp:txBody>
      <dsp:txXfrm>
        <a:off x="516173" y="716760"/>
        <a:ext cx="5234269" cy="37579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321C1-FF2F-4029-A77A-185400DB9B8B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57194-579A-4062-A74E-A4C8F3817109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25.9.-1.10.2022.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Izabela </a:t>
          </a:r>
          <a:r>
            <a:rPr lang="hr-HR" sz="3200" kern="1200" dirty="0" err="1"/>
            <a:t>Malkoč</a:t>
          </a:r>
          <a:endParaRPr lang="en-US" sz="3200" kern="1200" dirty="0"/>
        </a:p>
      </dsp:txBody>
      <dsp:txXfrm>
        <a:off x="0" y="0"/>
        <a:ext cx="6291714" cy="1382683"/>
      </dsp:txXfrm>
    </dsp:sp>
    <dsp:sp modelId="{9876B975-25C1-4E87-8CA5-01DC6BE4CA07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64E04-2CBC-4BE0-9CA6-274AFE8A7BDB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9.10.-15.10.2022.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Josipa Vlašić</a:t>
          </a:r>
          <a:endParaRPr lang="en-US" sz="3200" kern="1200" dirty="0"/>
        </a:p>
      </dsp:txBody>
      <dsp:txXfrm>
        <a:off x="0" y="1382683"/>
        <a:ext cx="6291714" cy="1382683"/>
      </dsp:txXfrm>
    </dsp:sp>
    <dsp:sp modelId="{794E9DA9-F788-45FB-AE8B-154EC2DEC291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840F1-0323-4468-B3D0-6923278A567A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Smještaj: u sklopu škole u </a:t>
          </a:r>
          <a:r>
            <a:rPr lang="hr-HR" sz="3200" kern="1200" dirty="0" err="1"/>
            <a:t>Thiersu</a:t>
          </a:r>
          <a:r>
            <a:rPr lang="hr-HR" sz="3200" kern="1200" dirty="0"/>
            <a:t> i u istom hotelu kao i učenici u Parizu</a:t>
          </a:r>
          <a:endParaRPr lang="en-US" sz="3200" kern="1200" dirty="0"/>
        </a:p>
      </dsp:txBody>
      <dsp:txXfrm>
        <a:off x="0" y="2765367"/>
        <a:ext cx="6291714" cy="1382683"/>
      </dsp:txXfrm>
    </dsp:sp>
    <dsp:sp modelId="{C2355B2A-45DE-4BEE-81D6-93FA899B0189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072DA-06EB-46B7-B4E4-8F6A89BF8D33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Učenici sami: 1.10.-9.10.2022.</a:t>
          </a:r>
          <a:endParaRPr lang="en-US" sz="3200" kern="1200" dirty="0"/>
        </a:p>
      </dsp:txBody>
      <dsp:txXfrm>
        <a:off x="0" y="4148051"/>
        <a:ext cx="6291714" cy="1382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92EA4-DE85-4B5E-8B6B-7127FA34494A}">
      <dsp:nvSpPr>
        <dsp:cNvPr id="0" name=""/>
        <dsp:cNvSpPr/>
      </dsp:nvSpPr>
      <dsp:spPr>
        <a:xfrm>
          <a:off x="0" y="9117"/>
          <a:ext cx="6263640" cy="24745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ERASMUS + VET MOBILITY</a:t>
          </a:r>
          <a:r>
            <a:rPr lang="hr-HR" sz="4500" kern="1200"/>
            <a:t> </a:t>
          </a:r>
          <a:r>
            <a:rPr lang="en-US" sz="4500" kern="1200"/>
            <a:t>QUALITY COMMITMENT	</a:t>
          </a:r>
        </a:p>
      </dsp:txBody>
      <dsp:txXfrm>
        <a:off x="120798" y="129915"/>
        <a:ext cx="6022044" cy="2232954"/>
      </dsp:txXfrm>
    </dsp:sp>
    <dsp:sp modelId="{13A9ADBD-9435-47F8-9903-70B245B89912}">
      <dsp:nvSpPr>
        <dsp:cNvPr id="0" name=""/>
        <dsp:cNvSpPr/>
      </dsp:nvSpPr>
      <dsp:spPr>
        <a:xfrm>
          <a:off x="0" y="2613267"/>
          <a:ext cx="6263640" cy="146176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500" kern="1200"/>
            <a:t>Potpisuju:</a:t>
          </a:r>
          <a:endParaRPr lang="en-US" sz="4500" kern="1200"/>
        </a:p>
      </dsp:txBody>
      <dsp:txXfrm>
        <a:off x="71358" y="2684625"/>
        <a:ext cx="6120924" cy="1319050"/>
      </dsp:txXfrm>
    </dsp:sp>
    <dsp:sp modelId="{58E0135C-68B4-4682-BFCB-A4AE219D9CC7}">
      <dsp:nvSpPr>
        <dsp:cNvPr id="0" name=""/>
        <dsp:cNvSpPr/>
      </dsp:nvSpPr>
      <dsp:spPr>
        <a:xfrm>
          <a:off x="0" y="4075033"/>
          <a:ext cx="6263640" cy="142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800" kern="1200" dirty="0"/>
            <a:t>Učenik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800" kern="1200" dirty="0"/>
            <a:t>Koordinator ustanove primateljice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2800" kern="1200" dirty="0"/>
            <a:t>Koordinator ustanove pošiljateljice</a:t>
          </a:r>
          <a:endParaRPr lang="en-US" sz="2800" kern="1200" dirty="0"/>
        </a:p>
      </dsp:txBody>
      <dsp:txXfrm>
        <a:off x="0" y="4075033"/>
        <a:ext cx="6263640" cy="1420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83EC-E4A4-4B57-8530-28E6432D79AE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1548-9B11-46C7-8AEE-B845679FA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51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C51AB-330C-4871-BC9F-78C2C00A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E099FA-3D47-4BD8-8D56-9F5ECC06C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5EA603-A271-4C08-AD72-4B7FAF10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459979-C6C6-43F5-A38D-304922B0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6340A7-EEC0-480A-9A21-F2AA70C5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44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55E1E-9A62-41F3-9F4A-C9867335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80A289-9790-460F-9CF6-3C41B2BEC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9816AA-BE3A-4AA1-B3AD-912C59AC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6F0B23-6075-48F9-BA97-47E8380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7FB0FC-78C6-4C9B-B260-FDDEB6BF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6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153DFD9-BE3C-4A9B-9BAB-A90668E1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4449B7-9C43-49B4-8C04-28ECD61C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0036AA-80BC-45E4-B0F0-F1F89355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0FE08E-FD4D-4B9F-B8A5-C4C6A9E8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12FC9F-1CE5-4260-85B2-70C5B525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20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66A9C-AE6A-4025-8BF2-1A44F736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593148-63CA-471B-97FE-8B3CE9C5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8BD6E7-DA9E-46AA-8BA9-3117DC54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BFECAA-3DE8-46C1-AE74-BFDECC85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9D9A33-EEC9-4E3C-8733-BA2E5D14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0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59ACD-9E8F-4E2B-89F4-E975E5FF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44E37A-B9E4-4ACB-B0C6-D91FBFE34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B0C853-1846-476F-835D-66450884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6F1689-A2D0-45FC-8E1E-188BEE6A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468881-A0FF-48F5-B3EA-6F8CC7CC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02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47F34A-2BCD-453E-8ACE-30867380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FD7E4F-C9B7-431F-9FC8-39B67C002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EDFD41-4A46-4749-817D-A516F8F7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289559-BDC3-4958-9332-5541A08C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383994-8DED-400E-82BD-201033C9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802592-853B-4C05-B473-BBE59D39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8BE95E-73C7-469C-8283-B28E3FDE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8D6F69-E17E-4C09-9701-C19A98BA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63E0B4-FA38-4B8B-88FE-543F6C732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B0BAAED-A841-45CA-B9A8-6BCC74A5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AB8285-03D8-4089-AF55-FF0B85972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07844B3-6711-4258-877D-BDECE788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51F4E6-8C81-4876-B0C4-08A3EF0F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2668C50-B75A-41AC-8483-2CA44A4A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0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CD34F-FDD8-4863-9A38-5FFAC6DA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CA8065-0526-4C6D-A796-0207BDF5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64ECB8-3BDB-43CE-85C4-80AD3341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9B7455-0E53-445A-8B35-4023AC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5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E3BABBC-5DEC-48A7-A8DD-712C693C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DC5F228-A2F9-453C-A42E-2482C5E7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C82D68-C14D-4D13-917F-5A4E050D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46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74104-5827-4017-A316-CC32F38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998275-CDDC-4F52-A3B2-B537EC65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54BBC9-7D3F-4D63-BD5F-C390E06A4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F0327A-E318-43F0-BE4B-C1BD94E4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924283-2AAC-4F3F-94E0-E33B0041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9C40D1-4969-4DFF-B477-4D1FBDCE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0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D4262-CB5E-489A-AFBF-BC9D99CE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A1A5532-86F4-4493-82ED-F3C48444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79652C-F0F8-4004-8DE8-3F0B1F1A9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35E01F-4FE7-4911-BD5A-4EC1FD44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286B646-F333-4665-AB9C-93A1807A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9407A7-53BD-41AE-BBBD-08DECCB8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CADAE24-B38F-4A4D-9B96-31901BE5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8FBC40-EC15-42B8-AC09-C823CC72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6980C1-DED9-48C3-ACE3-7332B0EFC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91C9-A023-4AB4-A3C0-F2931243DE1B}" type="datetimeFigureOut">
              <a:rPr lang="hr-HR" smtClean="0"/>
              <a:t>15.9.2022.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0FA40B-385E-4058-9CF4-6615B310D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716915-4874-4419-9757-4287F5A3A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DDEEA-50FC-4FCE-995B-57DE04501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0479" y="182880"/>
            <a:ext cx="4036722" cy="5641145"/>
          </a:xfrm>
        </p:spPr>
        <p:txBody>
          <a:bodyPr>
            <a:normAutofit fontScale="90000"/>
          </a:bodyPr>
          <a:lstStyle/>
          <a:p>
            <a:r>
              <a:rPr lang="hr-HR" sz="4900" b="1" dirty="0"/>
              <a:t>PROJEKT MOBILNOSTI</a:t>
            </a:r>
            <a:br>
              <a:rPr lang="hr-HR" sz="4900" b="1" dirty="0"/>
            </a:br>
            <a:r>
              <a:rPr lang="hr-HR" sz="4900" b="1" dirty="0"/>
              <a:t>UČENIKA</a:t>
            </a:r>
            <a:br>
              <a:rPr lang="hr-HR" sz="4900" b="1" dirty="0"/>
            </a:br>
            <a:r>
              <a:rPr lang="hr-HR" sz="4900" b="1" dirty="0"/>
              <a:t>2020.</a:t>
            </a:r>
            <a:br>
              <a:rPr lang="hr-HR" sz="4900" b="1" dirty="0"/>
            </a:br>
            <a:r>
              <a:rPr lang="hr-HR" sz="4900" b="1" dirty="0"/>
              <a:t>„EUROPA ZA SVIH”</a:t>
            </a:r>
            <a:br>
              <a:rPr lang="hr-HR" sz="4900" dirty="0"/>
            </a:br>
            <a:br>
              <a:rPr lang="hr-HR" sz="3800" dirty="0"/>
            </a:br>
            <a:r>
              <a:rPr lang="hr-HR" sz="3800" dirty="0"/>
              <a:t>   THIERS, FRANCUSKA</a:t>
            </a:r>
            <a:br>
              <a:rPr lang="hr-HR" sz="3800" dirty="0"/>
            </a:br>
            <a:r>
              <a:rPr lang="hr-HR" sz="3200" dirty="0"/>
              <a:t>-2. roditeljski sastanak </a:t>
            </a:r>
            <a:endParaRPr lang="hr-HR" sz="38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D545981-1F24-46A6-8AFC-3740CC57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2D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52F09FA-59B0-41E4-9F79-D0EB15CB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FB98A08-FC4C-4C6C-8CAE-410223C6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Slika 4" descr="http://tu-dresden.de/forschung/epc/bilder/logos_programme/logo_erasmus_plus">
            <a:extLst>
              <a:ext uri="{FF2B5EF4-FFF2-40B4-BE49-F238E27FC236}">
                <a16:creationId xmlns:a16="http://schemas.microsoft.com/office/drawing/2014/main" id="{DE81E077-F1DC-4855-B20C-F7A02E3E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957" y="2528868"/>
            <a:ext cx="2321169" cy="17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66D4C1A7-0A94-46CF-9056-E836CBFB7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96BFC94-1D91-4B02-8CC7-DEEFAAB0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498" y="794569"/>
            <a:ext cx="2093976" cy="221819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12022B2F-C34E-42AC-A514-49AF306F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4A66149-2431-4D78-A158-60F086A1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2D3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 descr="Slika na kojoj se prikazuje sat&#10;&#10;Opis je automatski generiran">
            <a:extLst>
              <a:ext uri="{FF2B5EF4-FFF2-40B4-BE49-F238E27FC236}">
                <a16:creationId xmlns:a16="http://schemas.microsoft.com/office/drawing/2014/main" id="{859C3E42-FF3E-4318-8FEB-AF5752BF7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09" y="4445405"/>
            <a:ext cx="1971293" cy="11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3C310D-A5C4-4CA7-B8D5-671B61D7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hr-HR" sz="6000" dirty="0">
                <a:solidFill>
                  <a:schemeClr val="bg1"/>
                </a:solidFill>
              </a:rPr>
              <a:t>SMJEŠTAJ PARIZ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D918A7D-84DC-6EAF-1AA8-56BF3AA86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22513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52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C32FD2-1FDC-44C3-B7DD-04AC96D4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NASTAVNICI U PRATNJI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BC995E3-4566-11C8-A638-B17F4B996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372012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0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393AF69-C94B-46A2-8100-B63B3F9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dirty="0">
                <a:latin typeface="+mn-lt"/>
              </a:rPr>
              <a:t>PREHRANA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8BB285-9D16-4F28-B5E1-F3184CB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altLang="sr-Latn-RS" sz="2200" dirty="0"/>
          </a:p>
          <a:p>
            <a:pPr marL="0" indent="0">
              <a:buNone/>
            </a:pPr>
            <a:endParaRPr lang="hr-HR" altLang="sr-Latn-RS" dirty="0"/>
          </a:p>
          <a:p>
            <a:pPr marL="0" indent="0">
              <a:buNone/>
            </a:pPr>
            <a:r>
              <a:rPr lang="hr-HR" altLang="sr-Latn-RS" dirty="0"/>
              <a:t>-ručak u školi</a:t>
            </a:r>
          </a:p>
          <a:p>
            <a:pPr marL="0" indent="0">
              <a:buNone/>
            </a:pPr>
            <a:r>
              <a:rPr lang="hr-HR" altLang="sr-Latn-RS" dirty="0"/>
              <a:t>-doručak i večera </a:t>
            </a:r>
            <a:r>
              <a:rPr lang="hr-HR" altLang="sr-Latn-RS" dirty="0" err="1"/>
              <a:t>L`Atrium</a:t>
            </a:r>
            <a:endParaRPr lang="hr-HR" altLang="sr-Latn-RS" dirty="0"/>
          </a:p>
          <a:p>
            <a:pPr marL="0" indent="0">
              <a:buNone/>
            </a:pPr>
            <a:endParaRPr lang="hr-HR" alt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BA3A7A-7E9E-4B97-A1A0-DB7C464C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9" r="1334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976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084D296-4B9C-4866-8CA4-5AA1696E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2091031"/>
          </a:xfrm>
        </p:spPr>
        <p:txBody>
          <a:bodyPr anchor="b">
            <a:normAutofit/>
          </a:bodyPr>
          <a:lstStyle/>
          <a:p>
            <a:pPr algn="ctr"/>
            <a:r>
              <a:rPr lang="hr-HR" b="1" dirty="0">
                <a:solidFill>
                  <a:srgbClr val="FFFFFF"/>
                </a:solidFill>
              </a:rPr>
              <a:t>SLOBODNO VRIJEME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EB9918-7DD3-4365-8304-2996A6FE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5261049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altLang="sr-Latn-RS" dirty="0"/>
              <a:t>-kulturološke aktivnosti tijekom vikenda</a:t>
            </a:r>
          </a:p>
          <a:p>
            <a:pPr marL="0" indent="0">
              <a:buNone/>
            </a:pPr>
            <a:r>
              <a:rPr lang="hr-HR" altLang="sr-Latn-RS" dirty="0"/>
              <a:t>Udaljenosti vlakom: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dirty="0" err="1"/>
              <a:t>Thiers-Clermont-Ferrand</a:t>
            </a:r>
            <a:r>
              <a:rPr lang="hr-HR" dirty="0"/>
              <a:t>: 55 min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dirty="0" err="1"/>
              <a:t>Thiers</a:t>
            </a:r>
            <a:r>
              <a:rPr lang="hr-HR" dirty="0"/>
              <a:t>-</a:t>
            </a:r>
            <a:r>
              <a:rPr lang="en-US" dirty="0"/>
              <a:t>Lyon: </a:t>
            </a:r>
            <a:r>
              <a:rPr lang="hr-HR" dirty="0"/>
              <a:t>3 </a:t>
            </a:r>
            <a:r>
              <a:rPr lang="en-US" dirty="0"/>
              <a:t>h</a:t>
            </a:r>
            <a:endParaRPr lang="hr-HR" dirty="0"/>
          </a:p>
          <a:p>
            <a:pPr marL="0" indent="0">
              <a:spcBef>
                <a:spcPts val="0"/>
              </a:spcBef>
              <a:buNone/>
            </a:pPr>
            <a:r>
              <a:rPr lang="hr-HR" dirty="0" err="1"/>
              <a:t>Thiers-Vichy</a:t>
            </a:r>
            <a:r>
              <a:rPr lang="hr-HR" dirty="0"/>
              <a:t>: 1 h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altLang="sr-Latn-RS" dirty="0" err="1"/>
              <a:t>Thiers</a:t>
            </a:r>
            <a:r>
              <a:rPr lang="hr-HR" altLang="sr-Latn-RS" dirty="0"/>
              <a:t>-Pariz: 4 h i 40 min</a:t>
            </a:r>
          </a:p>
          <a:p>
            <a:pPr marL="0" indent="0">
              <a:buNone/>
            </a:pPr>
            <a:r>
              <a:rPr lang="hr-HR" altLang="sr-Latn-RS" dirty="0"/>
              <a:t>-slobodne aktivnosti/ druženje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58494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09DE09-C21C-4BF1-B02E-7F989C3C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PARENTAL CONSENT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37D7C5-2F9C-4A10-96BB-98683E133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543679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hr-HR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Potpisivanje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suglasnosti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B9C452-2C6E-4D52-8FC7-669291EE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4E1CC44-1B7F-472B-B668-B4F2F472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BAD077-4A41-458D-9909-1A108699E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6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1FC21CE-01FD-49CC-BAFC-06F38B34B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9C2EBB3-6A19-4BFD-BE6B-5083C287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21728"/>
            <a:ext cx="6999883" cy="9679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POTPISIVANJE UGOVORA O DODJELI FINACIJSKE POTPORE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9473FE0-06E8-4A41-9139-E497E636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93" y="1707502"/>
            <a:ext cx="2888634" cy="402597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55F42D-A065-4661-AD38-E26D62B1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592" y="1707502"/>
            <a:ext cx="2908763" cy="402597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0B94D82-3222-491F-8E4A-56EA33A56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319" y="3713584"/>
            <a:ext cx="2999677" cy="839909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A7C4C69-56B6-4577-8849-A92DF9281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44" y="1987421"/>
            <a:ext cx="2946985" cy="32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75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075FD4-E0C7-417E-817D-B5B2E14C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hr-HR" sz="3700" b="1"/>
              <a:t>POTPISIVANJE UGOVORA O UČENJU (Learning Agreement)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8BF641-631B-4B7D-A76F-004D74787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900" dirty="0"/>
              <a:t>-popisani skupovi ishoda učenja </a:t>
            </a:r>
          </a:p>
          <a:p>
            <a:pPr marL="0" indent="0">
              <a:buNone/>
            </a:pPr>
            <a:r>
              <a:rPr lang="hr-HR" sz="1900" dirty="0"/>
              <a:t>i pojedinačni ishodi</a:t>
            </a:r>
          </a:p>
          <a:p>
            <a:pPr marL="0" indent="0">
              <a:buNone/>
            </a:pPr>
            <a:r>
              <a:rPr lang="hr-HR" sz="1900" dirty="0"/>
              <a:t>-definirani načini vrednovanja</a:t>
            </a:r>
          </a:p>
          <a:p>
            <a:pPr marL="0" indent="0">
              <a:buNone/>
            </a:pPr>
            <a:endParaRPr lang="hr-HR" sz="1900" dirty="0"/>
          </a:p>
          <a:p>
            <a:pPr marL="0" indent="0">
              <a:buNone/>
            </a:pPr>
            <a:r>
              <a:rPr lang="hr-HR" sz="1900" dirty="0"/>
              <a:t>Potpisuju:</a:t>
            </a:r>
          </a:p>
          <a:p>
            <a:r>
              <a:rPr lang="hr-HR" sz="1900" dirty="0"/>
              <a:t>Učenik</a:t>
            </a:r>
          </a:p>
          <a:p>
            <a:r>
              <a:rPr lang="hr-HR" sz="1900" dirty="0"/>
              <a:t>Roditelj</a:t>
            </a:r>
          </a:p>
          <a:p>
            <a:r>
              <a:rPr lang="hr-HR" sz="1900" dirty="0"/>
              <a:t>Koordinator ustanove primateljice</a:t>
            </a:r>
          </a:p>
          <a:p>
            <a:r>
              <a:rPr lang="hr-HR" sz="1900" dirty="0"/>
              <a:t>Koordinator ustanove pošiljateljice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060428-04CC-4556-932E-9C7C16141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465" y="425383"/>
            <a:ext cx="4170784" cy="591600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4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4AF15E-6F6D-4799-9080-381CB2D5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1" y="243191"/>
            <a:ext cx="3808268" cy="3438424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5100" dirty="0">
                <a:solidFill>
                  <a:schemeClr val="bg1"/>
                </a:solidFill>
              </a:rPr>
            </a:br>
            <a:br>
              <a:rPr lang="hr-HR" sz="5100" dirty="0">
                <a:solidFill>
                  <a:schemeClr val="bg1"/>
                </a:solidFill>
              </a:rPr>
            </a:br>
            <a:r>
              <a:rPr lang="hr-HR" sz="5100" dirty="0">
                <a:solidFill>
                  <a:schemeClr val="bg1"/>
                </a:solidFill>
              </a:rPr>
              <a:t>POTPISIVANJE </a:t>
            </a:r>
            <a:br>
              <a:rPr lang="hr-HR" sz="5100" dirty="0">
                <a:solidFill>
                  <a:schemeClr val="bg1"/>
                </a:solidFill>
              </a:rPr>
            </a:br>
            <a:r>
              <a:rPr lang="hr-HR" sz="5100" dirty="0">
                <a:solidFill>
                  <a:schemeClr val="bg1"/>
                </a:solidFill>
              </a:rPr>
              <a:t>  O</a:t>
            </a:r>
            <a:r>
              <a:rPr lang="en-US" sz="5100" dirty="0" err="1">
                <a:solidFill>
                  <a:schemeClr val="bg1"/>
                </a:solidFill>
              </a:rPr>
              <a:t>bveze</a:t>
            </a:r>
            <a:r>
              <a:rPr lang="en-US" sz="5100" dirty="0">
                <a:solidFill>
                  <a:schemeClr val="bg1"/>
                </a:solidFill>
              </a:rPr>
              <a:t> </a:t>
            </a:r>
            <a:r>
              <a:rPr lang="en-US" sz="5100" dirty="0" err="1">
                <a:solidFill>
                  <a:schemeClr val="bg1"/>
                </a:solidFill>
              </a:rPr>
              <a:t>kvalitete</a:t>
            </a:r>
            <a:br>
              <a:rPr lang="en-US" sz="5100" dirty="0">
                <a:solidFill>
                  <a:schemeClr val="bg1"/>
                </a:solidFill>
              </a:rPr>
            </a:br>
            <a:endParaRPr lang="hr-HR" sz="51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967B456-0A2D-171F-7C35-EE8EBF625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52919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49DD3A3F-C2AC-47B7-9735-42A7496B5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07" y="3924806"/>
            <a:ext cx="4863772" cy="23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1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9640080-2C14-4A28-9C1D-784C82137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1028E1-B2C8-4A73-8AF1-2B48D17B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TIJEK PROJEKTNIH AKTIVNOSTI</a:t>
            </a:r>
            <a:endParaRPr lang="hr-HR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F033988-F2A4-437C-9A7F-D7F25D120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067511"/>
              </p:ext>
            </p:extLst>
          </p:nvPr>
        </p:nvGraphicFramePr>
        <p:xfrm>
          <a:off x="4865105" y="165295"/>
          <a:ext cx="7064297" cy="652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A1AD10-1E8B-4A96-A4C7-4C4EB78E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>
                <a:solidFill>
                  <a:schemeClr val="bg1"/>
                </a:solidFill>
              </a:rPr>
              <a:t>JEZIČNA PRIPREMA</a:t>
            </a:r>
            <a:endParaRPr lang="hr-HR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18AD1D4-AAEB-AFFC-2A02-D75E13E69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579969"/>
              </p:ext>
            </p:extLst>
          </p:nvPr>
        </p:nvGraphicFramePr>
        <p:xfrm>
          <a:off x="5617950" y="341746"/>
          <a:ext cx="6264290" cy="637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36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B89FA-9461-4871-B297-90AF71FF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hr-HR" sz="4200" dirty="0">
                <a:solidFill>
                  <a:schemeClr val="bg1"/>
                </a:solidFill>
              </a:rPr>
              <a:t>PSIHOLOŠKO-PEDAGOŠKA, FINACIJSKA PRIPREMA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C953826-1E57-1AB7-3E6C-3F65444C6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92130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30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B89FA-9461-4871-B297-90AF71FF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4200" dirty="0">
                <a:solidFill>
                  <a:schemeClr val="bg1"/>
                </a:solidFill>
              </a:rPr>
              <a:t>KULTUROLOŠKA PRIPREMA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C953826-1E57-1AB7-3E6C-3F65444C64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446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3D990F-5CBF-4E7A-BAAC-01D609E6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618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MODEL FINANCIRANJA MOBILNOSTI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FD87FCE0-67D4-4379-8C02-9BDDDD6FF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131722"/>
              </p:ext>
            </p:extLst>
          </p:nvPr>
        </p:nvGraphicFramePr>
        <p:xfrm>
          <a:off x="267287" y="1401097"/>
          <a:ext cx="11086514" cy="521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869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7AA2D3-DE90-4643-9D2C-EDCCF837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24" y="4363083"/>
            <a:ext cx="5191533" cy="2371716"/>
          </a:xfrm>
        </p:spPr>
        <p:txBody>
          <a:bodyPr>
            <a:normAutofit fontScale="90000"/>
          </a:bodyPr>
          <a:lstStyle/>
          <a:p>
            <a:br>
              <a:rPr lang="hr-HR" sz="2800" dirty="0"/>
            </a:br>
            <a:r>
              <a:rPr lang="hr-HR" sz="2800" dirty="0"/>
              <a:t>68 </a:t>
            </a:r>
            <a:r>
              <a:rPr lang="hr-HR" sz="2800" dirty="0" err="1"/>
              <a:t>avenue</a:t>
            </a:r>
            <a:r>
              <a:rPr lang="hr-HR" sz="2800" dirty="0"/>
              <a:t> Leo </a:t>
            </a:r>
            <a:r>
              <a:rPr lang="hr-HR" sz="2800" dirty="0" err="1"/>
              <a:t>Lagrange</a:t>
            </a:r>
            <a:r>
              <a:rPr lang="hr-HR" sz="2800" dirty="0"/>
              <a:t>,  </a:t>
            </a:r>
            <a:br>
              <a:rPr lang="hr-HR" sz="2800" dirty="0"/>
            </a:br>
            <a:r>
              <a:rPr lang="hr-HR" sz="2800" dirty="0" err="1"/>
              <a:t>Thiers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/>
              <a:t>Kontakt osoba: </a:t>
            </a:r>
            <a:r>
              <a:rPr lang="hr-HR" sz="2800" dirty="0" err="1"/>
              <a:t>Arielle</a:t>
            </a:r>
            <a:r>
              <a:rPr lang="hr-HR" sz="2800" dirty="0"/>
              <a:t> Rousseau, nastavnica engleskog jezika, </a:t>
            </a:r>
            <a:br>
              <a:rPr lang="hr-HR" sz="2800" dirty="0"/>
            </a:br>
            <a:r>
              <a:rPr lang="hr-HR" sz="2800" dirty="0"/>
              <a:t>+33 6 11243981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F1676DF-7985-487E-90F7-54616F20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776" y="5013472"/>
            <a:ext cx="7535844" cy="1645920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hr-HR" b="1" dirty="0"/>
              <a:t>        </a:t>
            </a:r>
          </a:p>
          <a:p>
            <a:pPr marL="0" indent="0">
              <a:buNone/>
            </a:pPr>
            <a:r>
              <a:rPr kumimoji="0" lang="hr-HR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LYCÉE GERMAINE TILLION - THIERS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n-US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1900B16-BA26-4A3D-A641-5F9D00118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535" y="167067"/>
            <a:ext cx="8036416" cy="449523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692522F-126D-456F-8453-8D7681D60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3965"/>
            <a:ext cx="4761389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0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4D588B-4D69-43A3-8566-FFD718BD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Praktična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nastava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hr-HR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ŠKOLSKE RADIONICE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B889687-7971-4751-9284-9A509D825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988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E90E193-B763-40BB-8325-CAE62EFDF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" b="31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9">
            <a:extLst>
              <a:ext uri="{FF2B5EF4-FFF2-40B4-BE49-F238E27FC236}">
                <a16:creationId xmlns:a16="http://schemas.microsoft.com/office/drawing/2014/main" id="{B0C60769-5425-4CDA-B979-1B360DB8F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9234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EE5D24B-1A7B-4137-BC18-A84D6E177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784" y="4405745"/>
            <a:ext cx="2017975" cy="2017975"/>
          </a:xfrm>
          <a:prstGeom prst="rect">
            <a:avLst/>
          </a:prstGeom>
        </p:spPr>
      </p:pic>
      <p:graphicFrame>
        <p:nvGraphicFramePr>
          <p:cNvPr id="49" name="Content Placeholder 23">
            <a:extLst>
              <a:ext uri="{FF2B5EF4-FFF2-40B4-BE49-F238E27FC236}">
                <a16:creationId xmlns:a16="http://schemas.microsoft.com/office/drawing/2014/main" id="{82601583-6DF3-C2F7-0BDE-A529229C0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057277"/>
              </p:ext>
            </p:extLst>
          </p:nvPr>
        </p:nvGraphicFramePr>
        <p:xfrm>
          <a:off x="6268530" y="654226"/>
          <a:ext cx="5579532" cy="5533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FB98C149-C7AF-4CD7-B982-6DC5613956E5}"/>
              </a:ext>
            </a:extLst>
          </p:cNvPr>
          <p:cNvSpPr txBox="1"/>
          <p:nvPr/>
        </p:nvSpPr>
        <p:spPr>
          <a:xfrm>
            <a:off x="1688841" y="1623527"/>
            <a:ext cx="3107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>
                <a:solidFill>
                  <a:schemeClr val="bg1"/>
                </a:solidFill>
              </a:rPr>
              <a:t>SMJEŠTAJ THIERS</a:t>
            </a:r>
          </a:p>
        </p:txBody>
      </p:sp>
    </p:spTree>
    <p:extLst>
      <p:ext uri="{BB962C8B-B14F-4D97-AF65-F5344CB8AC3E}">
        <p14:creationId xmlns:p14="http://schemas.microsoft.com/office/powerpoint/2010/main" val="2564503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488</Words>
  <Application>Microsoft Office PowerPoint</Application>
  <PresentationFormat>Široki zaslon</PresentationFormat>
  <Paragraphs>88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sustava Office</vt:lpstr>
      <vt:lpstr>PROJEKT MOBILNOSTI UČENIKA 2020. „EUROPA ZA SVIH”     THIERS, FRANCUSKA -2. roditeljski sastanak </vt:lpstr>
      <vt:lpstr>TIJEK PROJEKTNIH AKTIVNOSTI</vt:lpstr>
      <vt:lpstr>JEZIČNA PRIPREMA</vt:lpstr>
      <vt:lpstr>PSIHOLOŠKO-PEDAGOŠKA, FINACIJSKA PRIPREMA</vt:lpstr>
      <vt:lpstr>KULTUROLOŠKA PRIPREMA</vt:lpstr>
      <vt:lpstr>MODEL FINANCIRANJA MOBILNOSTI</vt:lpstr>
      <vt:lpstr> 68 avenue Leo Lagrange,   Thiers  Kontakt osoba: Arielle Rousseau, nastavnica engleskog jezika,  +33 6 11243981 </vt:lpstr>
      <vt:lpstr>Praktična nastava: ŠKOLSKE RADIONICE</vt:lpstr>
      <vt:lpstr>PowerPoint prezentacija</vt:lpstr>
      <vt:lpstr>SMJEŠTAJ PARIZ</vt:lpstr>
      <vt:lpstr>NASTAVNICI U PRATNJI</vt:lpstr>
      <vt:lpstr>PREHRANA</vt:lpstr>
      <vt:lpstr>SLOBODNO VRIJEME</vt:lpstr>
      <vt:lpstr>PARENTAL CONSENT</vt:lpstr>
      <vt:lpstr>POTPISIVANJE UGOVORA O DODJELI FINACIJSKE POTPORE</vt:lpstr>
      <vt:lpstr>POTPISIVANJE UGOVORA O UČENJU (Learning Agreement)</vt:lpstr>
      <vt:lpstr>  POTPISIVANJE    Obveze kvalitete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 MOBILNOSTI UČENIKA     -1. roditeljski sastanak</dc:title>
  <dc:creator>Sanja Novak</dc:creator>
  <cp:lastModifiedBy>Sanja</cp:lastModifiedBy>
  <cp:revision>3</cp:revision>
  <dcterms:created xsi:type="dcterms:W3CDTF">2019-12-03T13:43:09Z</dcterms:created>
  <dcterms:modified xsi:type="dcterms:W3CDTF">2022-09-15T13:30:04Z</dcterms:modified>
</cp:coreProperties>
</file>