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1" r:id="rId3"/>
    <p:sldId id="321" r:id="rId4"/>
    <p:sldId id="316" r:id="rId5"/>
    <p:sldId id="326" r:id="rId6"/>
    <p:sldId id="300" r:id="rId7"/>
    <p:sldId id="303" r:id="rId8"/>
    <p:sldId id="302" r:id="rId9"/>
    <p:sldId id="322" r:id="rId10"/>
    <p:sldId id="324" r:id="rId11"/>
    <p:sldId id="323" r:id="rId12"/>
    <p:sldId id="298" r:id="rId13"/>
    <p:sldId id="299" r:id="rId14"/>
    <p:sldId id="325" r:id="rId15"/>
    <p:sldId id="318" r:id="rId16"/>
    <p:sldId id="319" r:id="rId17"/>
    <p:sldId id="320" r:id="rId18"/>
    <p:sldId id="317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14BB4-6757-4349-AE7A-8DC58132494B}" v="148" dt="2022-09-15T13:36:01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Novak" userId="bc2216c5-b7f5-476a-8421-e24cd66fef03" providerId="ADAL" clId="{012F31E1-A2D8-374F-94DD-6DEE9B71100C}"/>
    <pc:docChg chg="custSel modSld">
      <pc:chgData name="Sanja Novak" userId="bc2216c5-b7f5-476a-8421-e24cd66fef03" providerId="ADAL" clId="{012F31E1-A2D8-374F-94DD-6DEE9B71100C}" dt="2022-07-15T07:06:35.843" v="2" actId="20577"/>
      <pc:docMkLst>
        <pc:docMk/>
      </pc:docMkLst>
      <pc:sldChg chg="modSp">
        <pc:chgData name="Sanja Novak" userId="bc2216c5-b7f5-476a-8421-e24cd66fef03" providerId="ADAL" clId="{012F31E1-A2D8-374F-94DD-6DEE9B71100C}" dt="2022-07-15T07:06:35.843" v="2" actId="20577"/>
        <pc:sldMkLst>
          <pc:docMk/>
          <pc:sldMk cId="3677203540" sldId="312"/>
        </pc:sldMkLst>
        <pc:graphicFrameChg chg="modGraphic">
          <ac:chgData name="Sanja Novak" userId="bc2216c5-b7f5-476a-8421-e24cd66fef03" providerId="ADAL" clId="{012F31E1-A2D8-374F-94DD-6DEE9B71100C}" dt="2022-07-15T07:06:35.843" v="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</pc:docChg>
  </pc:docChgLst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 Novak" userId="bc2216c5-b7f5-476a-8421-e24cd66fef03" providerId="ADAL" clId="{87038904-B4FC-9B4D-ABCD-79651E0B3ED5}"/>
    <pc:docChg chg="custSel modSld">
      <pc:chgData name="Sanja Novak" userId="bc2216c5-b7f5-476a-8421-e24cd66fef03" providerId="ADAL" clId="{87038904-B4FC-9B4D-ABCD-79651E0B3ED5}" dt="2022-03-07T19:56:03.709" v="5" actId="20577"/>
      <pc:docMkLst>
        <pc:docMk/>
      </pc:docMkLst>
      <pc:sldChg chg="modSp">
        <pc:chgData name="Sanja Novak" userId="bc2216c5-b7f5-476a-8421-e24cd66fef03" providerId="ADAL" clId="{87038904-B4FC-9B4D-ABCD-79651E0B3ED5}" dt="2022-03-07T19:56:03.709" v="5" actId="20577"/>
        <pc:sldMkLst>
          <pc:docMk/>
          <pc:sldMk cId="504869628" sldId="300"/>
        </pc:sldMkLst>
        <pc:graphicFrameChg chg="modGraphic">
          <ac:chgData name="Sanja Novak" userId="bc2216c5-b7f5-476a-8421-e24cd66fef03" providerId="ADAL" clId="{87038904-B4FC-9B4D-ABCD-79651E0B3ED5}" dt="2022-03-07T19:56:03.709" v="5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AFE14BB4-6757-4349-AE7A-8DC58132494B}"/>
    <pc:docChg chg="undo custSel addSld delSld modSld sldOrd">
      <pc:chgData name="Sanja" userId="bc2216c5-b7f5-476a-8421-e24cd66fef03" providerId="ADAL" clId="{AFE14BB4-6757-4349-AE7A-8DC58132494B}" dt="2022-09-15T13:36:01.137" v="1361"/>
      <pc:docMkLst>
        <pc:docMk/>
      </pc:docMkLst>
      <pc:sldChg chg="modSp mod">
        <pc:chgData name="Sanja" userId="bc2216c5-b7f5-476a-8421-e24cd66fef03" providerId="ADAL" clId="{AFE14BB4-6757-4349-AE7A-8DC58132494B}" dt="2022-09-14T09:13:08.241" v="1" actId="20577"/>
        <pc:sldMkLst>
          <pc:docMk/>
          <pc:sldMk cId="747055001" sldId="256"/>
        </pc:sldMkLst>
        <pc:spChg chg="mod">
          <ac:chgData name="Sanja" userId="bc2216c5-b7f5-476a-8421-e24cd66fef03" providerId="ADAL" clId="{AFE14BB4-6757-4349-AE7A-8DC58132494B}" dt="2022-09-14T09:13:08.241" v="1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79009371" sldId="257"/>
        </pc:sldMkLst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435258215" sldId="282"/>
        </pc:sldMkLst>
      </pc:sldChg>
      <pc:sldChg chg="del">
        <pc:chgData name="Sanja" userId="bc2216c5-b7f5-476a-8421-e24cd66fef03" providerId="ADAL" clId="{AFE14BB4-6757-4349-AE7A-8DC58132494B}" dt="2022-09-14T09:13:18.569" v="3" actId="2696"/>
        <pc:sldMkLst>
          <pc:docMk/>
          <pc:sldMk cId="596983833" sldId="283"/>
        </pc:sldMkLst>
      </pc:sldChg>
      <pc:sldChg chg="del">
        <pc:chgData name="Sanja" userId="bc2216c5-b7f5-476a-8421-e24cd66fef03" providerId="ADAL" clId="{AFE14BB4-6757-4349-AE7A-8DC58132494B}" dt="2022-09-14T09:13:23.053" v="5" actId="2696"/>
        <pc:sldMkLst>
          <pc:docMk/>
          <pc:sldMk cId="1961805247" sldId="285"/>
        </pc:sldMkLst>
      </pc:sldChg>
      <pc:sldChg chg="del">
        <pc:chgData name="Sanja" userId="bc2216c5-b7f5-476a-8421-e24cd66fef03" providerId="ADAL" clId="{AFE14BB4-6757-4349-AE7A-8DC58132494B}" dt="2022-09-14T09:13:28.240" v="7" actId="2696"/>
        <pc:sldMkLst>
          <pc:docMk/>
          <pc:sldMk cId="1634975801" sldId="286"/>
        </pc:sldMkLst>
      </pc:sldChg>
      <pc:sldChg chg="del">
        <pc:chgData name="Sanja" userId="bc2216c5-b7f5-476a-8421-e24cd66fef03" providerId="ADAL" clId="{AFE14BB4-6757-4349-AE7A-8DC58132494B}" dt="2022-09-14T09:13:36.521" v="9" actId="2696"/>
        <pc:sldMkLst>
          <pc:docMk/>
          <pc:sldMk cId="632336825" sldId="289"/>
        </pc:sldMkLst>
      </pc:sldChg>
      <pc:sldChg chg="del">
        <pc:chgData name="Sanja" userId="bc2216c5-b7f5-476a-8421-e24cd66fef03" providerId="ADAL" clId="{AFE14BB4-6757-4349-AE7A-8DC58132494B}" dt="2022-09-14T09:13:39.646" v="10" actId="2696"/>
        <pc:sldMkLst>
          <pc:docMk/>
          <pc:sldMk cId="2710535532" sldId="290"/>
        </pc:sldMkLst>
      </pc:sldChg>
      <pc:sldChg chg="del">
        <pc:chgData name="Sanja" userId="bc2216c5-b7f5-476a-8421-e24cd66fef03" providerId="ADAL" clId="{AFE14BB4-6757-4349-AE7A-8DC58132494B}" dt="2022-09-14T09:14:42.318" v="27" actId="2696"/>
        <pc:sldMkLst>
          <pc:docMk/>
          <pc:sldMk cId="2890505659" sldId="292"/>
        </pc:sldMkLst>
      </pc:sldChg>
      <pc:sldChg chg="del">
        <pc:chgData name="Sanja" userId="bc2216c5-b7f5-476a-8421-e24cd66fef03" providerId="ADAL" clId="{AFE14BB4-6757-4349-AE7A-8DC58132494B}" dt="2022-09-14T09:14:07.989" v="24" actId="2696"/>
        <pc:sldMkLst>
          <pc:docMk/>
          <pc:sldMk cId="751005697" sldId="293"/>
        </pc:sldMkLst>
      </pc:sldChg>
      <pc:sldChg chg="del">
        <pc:chgData name="Sanja" userId="bc2216c5-b7f5-476a-8421-e24cd66fef03" providerId="ADAL" clId="{AFE14BB4-6757-4349-AE7A-8DC58132494B}" dt="2022-09-14T09:14:10.538" v="25" actId="2696"/>
        <pc:sldMkLst>
          <pc:docMk/>
          <pc:sldMk cId="4013594363" sldId="294"/>
        </pc:sldMkLst>
      </pc:sldChg>
      <pc:sldChg chg="modSp">
        <pc:chgData name="Sanja" userId="bc2216c5-b7f5-476a-8421-e24cd66fef03" providerId="ADAL" clId="{AFE14BB4-6757-4349-AE7A-8DC58132494B}" dt="2022-09-14T09:35:36.834" v="663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AFE14BB4-6757-4349-AE7A-8DC58132494B}" dt="2022-09-14T09:35:36.834" v="6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AFE14BB4-6757-4349-AE7A-8DC58132494B}" dt="2022-09-14T09:13:20.709" v="4" actId="2696"/>
        <pc:sldMkLst>
          <pc:docMk/>
          <pc:sldMk cId="3223305022" sldId="305"/>
        </pc:sldMkLst>
      </pc:sldChg>
      <pc:sldChg chg="del">
        <pc:chgData name="Sanja" userId="bc2216c5-b7f5-476a-8421-e24cd66fef03" providerId="ADAL" clId="{AFE14BB4-6757-4349-AE7A-8DC58132494B}" dt="2022-09-14T09:13:33.803" v="8" actId="2696"/>
        <pc:sldMkLst>
          <pc:docMk/>
          <pc:sldMk cId="1200707023" sldId="306"/>
        </pc:sldMkLst>
      </pc:sldChg>
      <pc:sldChg chg="del">
        <pc:chgData name="Sanja" userId="bc2216c5-b7f5-476a-8421-e24cd66fef03" providerId="ADAL" clId="{AFE14BB4-6757-4349-AE7A-8DC58132494B}" dt="2022-09-14T09:13:25.662" v="6" actId="2696"/>
        <pc:sldMkLst>
          <pc:docMk/>
          <pc:sldMk cId="3677203540" sldId="312"/>
        </pc:sldMkLst>
      </pc:sldChg>
      <pc:sldChg chg="del">
        <pc:chgData name="Sanja" userId="bc2216c5-b7f5-476a-8421-e24cd66fef03" providerId="ADAL" clId="{AFE14BB4-6757-4349-AE7A-8DC58132494B}" dt="2022-09-14T09:13:41.740" v="11" actId="2696"/>
        <pc:sldMkLst>
          <pc:docMk/>
          <pc:sldMk cId="4207849641" sldId="313"/>
        </pc:sldMkLst>
      </pc:sldChg>
      <pc:sldChg chg="del">
        <pc:chgData name="Sanja" userId="bc2216c5-b7f5-476a-8421-e24cd66fef03" providerId="ADAL" clId="{AFE14BB4-6757-4349-AE7A-8DC58132494B}" dt="2022-09-14T09:14:22.116" v="26" actId="2696"/>
        <pc:sldMkLst>
          <pc:docMk/>
          <pc:sldMk cId="885945581" sldId="314"/>
        </pc:sldMkLst>
      </pc:sldChg>
      <pc:sldChg chg="modSp mod">
        <pc:chgData name="Sanja" userId="bc2216c5-b7f5-476a-8421-e24cd66fef03" providerId="ADAL" clId="{AFE14BB4-6757-4349-AE7A-8DC58132494B}" dt="2022-09-15T13:33:43.481" v="1287"/>
        <pc:sldMkLst>
          <pc:docMk/>
          <pc:sldMk cId="1050362881" sldId="316"/>
        </pc:sldMkLst>
        <pc:graphicFrameChg chg="mod">
          <ac:chgData name="Sanja" userId="bc2216c5-b7f5-476a-8421-e24cd66fef03" providerId="ADAL" clId="{AFE14BB4-6757-4349-AE7A-8DC58132494B}" dt="2022-09-15T13:33:43.481" v="128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ord setBg setClrOvrMap">
        <pc:chgData name="Sanja" userId="bc2216c5-b7f5-476a-8421-e24cd66fef03" providerId="ADAL" clId="{AFE14BB4-6757-4349-AE7A-8DC58132494B}" dt="2022-09-14T10:21:41.715" v="1150"/>
        <pc:sldMkLst>
          <pc:docMk/>
          <pc:sldMk cId="3386875012" sldId="318"/>
        </pc:sldMkLst>
        <pc:spChg chg="mo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2" creationId="{A9C2EBB3-6A19-4BFD-BE6B-5083C2873DE6}"/>
          </ac:spMkLst>
        </pc:spChg>
        <pc:spChg chg="del">
          <ac:chgData name="Sanja" userId="bc2216c5-b7f5-476a-8421-e24cd66fef03" providerId="ADAL" clId="{AFE14BB4-6757-4349-AE7A-8DC58132494B}" dt="2022-09-14T09:16:08.786" v="81" actId="22"/>
          <ac:spMkLst>
            <pc:docMk/>
            <pc:sldMk cId="3386875012" sldId="318"/>
            <ac:spMk id="3" creationId="{E0FDE686-A7AB-4397-BE4B-290C9FA617BC}"/>
          </ac:spMkLst>
        </pc:spChg>
        <pc:spChg chg="add del mod ord">
          <ac:chgData name="Sanja" userId="bc2216c5-b7f5-476a-8421-e24cd66fef03" providerId="ADAL" clId="{AFE14BB4-6757-4349-AE7A-8DC58132494B}" dt="2022-09-14T09:21:32.951" v="126" actId="478"/>
          <ac:spMkLst>
            <pc:docMk/>
            <pc:sldMk cId="3386875012" sldId="318"/>
            <ac:spMk id="15" creationId="{F19D98B1-FBA5-E27B-A761-4352175A20B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18" creationId="{EBB6D9F6-3E47-45AD-8461-718A3C87E3E8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0" creationId="{A3B16A00-A549-4B07-B8C2-4B3A966D9E2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2" creationId="{33B86BAE-87B4-4192-ABB2-627FFC965AC7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4" creationId="{22BB4F03-4463-45CC-89A7-8E03412EDDBF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6" creationId="{80E1AEAE-1F52-4C29-925C-27738417E9F5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1" creationId="{99CEE05D-F25C-4EC3-B527-D9C999E335CD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3" creationId="{4F036726-0C05-446E-91C3-B986EBEA055E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5" creationId="{A310ABCD-C34B-42D1-9BEB-47755A3EA36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7" creationId="{F38AB6A2-89F7-43B5-B608-50DFC740DEBF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9" creationId="{06585B74-DAF6-470E-B2F3-B5530A709AA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41" creationId="{30BAD96F-CE2F-4682-99B8-0DD9E6AE2BED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6" creationId="{98135EBA-B3A3-4F88-BCB1-D0C8E63F47CA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8" creationId="{B551406E-05CC-4445-9609-3E253925D771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1" creationId="{398F3DEE-0E56-499F-AFAE-C2DA7C2C815B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3" creationId="{33B9C452-2C6E-4D52-8FC7-669291EE91D4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5" creationId="{34E1CC44-1B7F-472B-B668-B4F2F4723D7E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7" creationId="{B5BAD077-4A41-458D-9909-1A108699EA38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9" creationId="{F1FC21CE-01FD-49CC-BAFC-06F38B34BB81}"/>
          </ac:spMkLst>
        </pc:spChg>
        <pc:picChg chg="add mod ord">
          <ac:chgData name="Sanja" userId="bc2216c5-b7f5-476a-8421-e24cd66fef03" providerId="ADAL" clId="{AFE14BB4-6757-4349-AE7A-8DC58132494B}" dt="2022-09-14T09:27:09.326" v="490" actId="14100"/>
          <ac:picMkLst>
            <pc:docMk/>
            <pc:sldMk cId="3386875012" sldId="318"/>
            <ac:picMk id="5" creationId="{BA7C4C69-56B6-4577-8849-A92DF9281CD8}"/>
          </ac:picMkLst>
        </pc:picChg>
        <pc:picChg chg="add mod ord">
          <ac:chgData name="Sanja" userId="bc2216c5-b7f5-476a-8421-e24cd66fef03" providerId="ADAL" clId="{AFE14BB4-6757-4349-AE7A-8DC58132494B}" dt="2022-09-14T09:27:12.654" v="491" actId="14100"/>
          <ac:picMkLst>
            <pc:docMk/>
            <pc:sldMk cId="3386875012" sldId="318"/>
            <ac:picMk id="7" creationId="{A9473FE0-06E8-4A41-9139-E497E636CB62}"/>
          </ac:picMkLst>
        </pc:picChg>
        <pc:picChg chg="add mod ord">
          <ac:chgData name="Sanja" userId="bc2216c5-b7f5-476a-8421-e24cd66fef03" providerId="ADAL" clId="{AFE14BB4-6757-4349-AE7A-8DC58132494B}" dt="2022-09-14T09:27:19.998" v="494" actId="1076"/>
          <ac:picMkLst>
            <pc:docMk/>
            <pc:sldMk cId="3386875012" sldId="318"/>
            <ac:picMk id="9" creationId="{5955F42D-A065-4661-AD38-E26D62B1B580}"/>
          </ac:picMkLst>
        </pc:picChg>
        <pc:picChg chg="add mod">
          <ac:chgData name="Sanja" userId="bc2216c5-b7f5-476a-8421-e24cd66fef03" providerId="ADAL" clId="{AFE14BB4-6757-4349-AE7A-8DC58132494B}" dt="2022-09-14T09:27:26.122" v="495" actId="14100"/>
          <ac:picMkLst>
            <pc:docMk/>
            <pc:sldMk cId="3386875012" sldId="318"/>
            <ac:picMk id="11" creationId="{50B94D82-3222-491F-8E4A-56EA33A56A70}"/>
          </ac:picMkLst>
        </pc:pic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0" creationId="{FB9683CF-0DA1-46CF-ACAC-D8EE1B15BDB7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2" creationId="{C2AE770B-9BD5-45F7-9DD4-D3FFD62FE6FE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4" creationId="{24A55763-CE5D-4A9B-A9F7-982C800073B9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6" creationId="{4E4DDBE7-307B-40B1-B6B5-5B376C16D732}"/>
          </ac:cxnSpMkLst>
        </pc:cxnChg>
      </pc:sldChg>
      <pc:sldChg chg="addSp delSp modSp new mod ord setBg">
        <pc:chgData name="Sanja" userId="bc2216c5-b7f5-476a-8421-e24cd66fef03" providerId="ADAL" clId="{AFE14BB4-6757-4349-AE7A-8DC58132494B}" dt="2022-09-14T10:22:00.726" v="1154"/>
        <pc:sldMkLst>
          <pc:docMk/>
          <pc:sldMk cId="1179142130" sldId="319"/>
        </pc:sldMkLst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" creationId="{B2075FD4-E0C7-417E-817D-B5B2E14CFFE9}"/>
          </ac:spMkLst>
        </pc:spChg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3" creationId="{178BF641-631B-4B7D-A76F-004D74787551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0" creationId="{5E39A796-BE83-48B1-B33F-35C4A32AAB57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2" creationId="{72F84B47-E267-4194-8194-831DB7B5547F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7" creationId="{1B15ED52-F352-441B-82BF-E0EA34836D08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9" creationId="{61707E60-CEC9-4661-AA82-69242EB4BDC3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1" creationId="{8F035CD8-AE30-4146-96F2-036B0CE5E4F3}"/>
          </ac:spMkLst>
        </pc:spChg>
        <pc:picChg chg="add mod">
          <ac:chgData name="Sanja" userId="bc2216c5-b7f5-476a-8421-e24cd66fef03" providerId="ADAL" clId="{AFE14BB4-6757-4349-AE7A-8DC58132494B}" dt="2022-09-14T09:25:50.349" v="480" actId="14100"/>
          <ac:picMkLst>
            <pc:docMk/>
            <pc:sldMk cId="1179142130" sldId="319"/>
            <ac:picMk id="5" creationId="{1C060428-04CC-4556-932E-9C7C1614123E}"/>
          </ac:picMkLst>
        </pc:picChg>
      </pc:sldChg>
      <pc:sldChg chg="addSp delSp modSp new mod ord setBg">
        <pc:chgData name="Sanja" userId="bc2216c5-b7f5-476a-8421-e24cd66fef03" providerId="ADAL" clId="{AFE14BB4-6757-4349-AE7A-8DC58132494B}" dt="2022-09-14T10:21:50.459" v="1152"/>
        <pc:sldMkLst>
          <pc:docMk/>
          <pc:sldMk cId="1673713812" sldId="320"/>
        </pc:sldMkLst>
        <pc:spChg chg="mod">
          <ac:chgData name="Sanja" userId="bc2216c5-b7f5-476a-8421-e24cd66fef03" providerId="ADAL" clId="{AFE14BB4-6757-4349-AE7A-8DC58132494B}" dt="2022-09-14T09:33:50.171" v="573" actId="1076"/>
          <ac:spMkLst>
            <pc:docMk/>
            <pc:sldMk cId="1673713812" sldId="320"/>
            <ac:spMk id="2" creationId="{AE4AF15E-6F6D-4799-9080-381CB2D5260C}"/>
          </ac:spMkLst>
        </pc:spChg>
        <pc:spChg chg="del mo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3" creationId="{D7AC9097-46B4-48D8-AC5F-6E6C221CB8A4}"/>
          </ac:spMkLst>
        </pc:spChg>
        <pc:spChg chg="ad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AFE14BB4-6757-4349-AE7A-8DC58132494B}" dt="2022-09-14T09:34:06.671" v="575" actId="404"/>
          <ac:graphicFrameMkLst>
            <pc:docMk/>
            <pc:sldMk cId="1673713812" sldId="320"/>
            <ac:graphicFrameMk id="5" creationId="{D967B456-0A2D-171F-7C35-EE8EBF625E43}"/>
          </ac:graphicFrameMkLst>
        </pc:graphicFrameChg>
        <pc:picChg chg="add mod">
          <ac:chgData name="Sanja" userId="bc2216c5-b7f5-476a-8421-e24cd66fef03" providerId="ADAL" clId="{AFE14BB4-6757-4349-AE7A-8DC58132494B}" dt="2022-09-14T09:33:46.109" v="571" actId="1076"/>
          <ac:picMkLst>
            <pc:docMk/>
            <pc:sldMk cId="1673713812" sldId="320"/>
            <ac:picMk id="6" creationId="{49DD3A3F-C2AC-47B7-9735-42A7496B5942}"/>
          </ac:picMkLst>
        </pc:picChg>
      </pc:sldChg>
      <pc:sldChg chg="addSp delSp modSp new mod setBg">
        <pc:chgData name="Sanja" userId="bc2216c5-b7f5-476a-8421-e24cd66fef03" providerId="ADAL" clId="{AFE14BB4-6757-4349-AE7A-8DC58132494B}" dt="2022-09-15T13:34:28.474" v="1291"/>
        <pc:sldMkLst>
          <pc:docMk/>
          <pc:sldMk cId="1988307572" sldId="321"/>
        </pc:sldMkLst>
        <pc:spChg chg="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2" creationId="{F3EB89FA-9461-4871-B297-90AF71FFB808}"/>
          </ac:spMkLst>
        </pc:spChg>
        <pc:spChg chg="del 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3" creationId="{296AE584-45DB-414A-90F5-CD0655E997A0}"/>
          </ac:spMkLst>
        </pc:spChg>
        <pc:spChg chg="ad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5T13:34:28.474" v="1291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new mod setBg">
        <pc:chgData name="Sanja" userId="bc2216c5-b7f5-476a-8421-e24cd66fef03" providerId="ADAL" clId="{AFE14BB4-6757-4349-AE7A-8DC58132494B}" dt="2022-09-14T10:03:01.939" v="942" actId="20577"/>
        <pc:sldMkLst>
          <pc:docMk/>
          <pc:sldMk cId="1868269849" sldId="322"/>
        </pc:sldMkLst>
        <pc:spChg chg="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2" creationId="{8A3C310D-A5C4-4CA7-B8D5-671B61D75FDF}"/>
          </ac:spMkLst>
        </pc:spChg>
        <pc:spChg chg="del 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3" creationId="{ECC183E6-AEFE-4B49-8C41-CA265121C8BA}"/>
          </ac:spMkLst>
        </pc:spChg>
        <pc:spChg chg="ad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4T10:03:01.939" v="942" actId="20577"/>
          <ac:graphicFrameMkLst>
            <pc:docMk/>
            <pc:sldMk cId="1868269849" sldId="322"/>
            <ac:graphicFrameMk id="5" creationId="{7D918A7D-84DC-6EAF-1AA8-56BF3AA86041}"/>
          </ac:graphicFrameMkLst>
        </pc:graphicFrameChg>
      </pc:sldChg>
      <pc:sldChg chg="addSp delSp modSp new mod ord setBg">
        <pc:chgData name="Sanja" userId="bc2216c5-b7f5-476a-8421-e24cd66fef03" providerId="ADAL" clId="{AFE14BB4-6757-4349-AE7A-8DC58132494B}" dt="2022-09-14T10:20:00.913" v="1140" actId="20577"/>
        <pc:sldMkLst>
          <pc:docMk/>
          <pc:sldMk cId="216705447" sldId="323"/>
        </pc:sldMkLst>
        <pc:spChg chg="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2" creationId="{DBC32FD2-1FDC-44C3-B7DD-04AC96D43355}"/>
          </ac:spMkLst>
        </pc:spChg>
        <pc:spChg chg="del 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3" creationId="{C8CE1D07-7435-48C9-B886-CDBE25CBA5B7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9" creationId="{9DBC8166-481C-4473-95F5-9A5B9073B7F1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11" creationId="{A5A5CE6E-90AF-4D43-A014-1F9EC83EB93D}"/>
          </ac:spMkLst>
        </pc:spChg>
        <pc:graphicFrameChg chg="add mod">
          <ac:chgData name="Sanja" userId="bc2216c5-b7f5-476a-8421-e24cd66fef03" providerId="ADAL" clId="{AFE14BB4-6757-4349-AE7A-8DC58132494B}" dt="2022-09-14T10:20:00.913" v="114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addSp delSp modSp add mod">
        <pc:chgData name="Sanja" userId="bc2216c5-b7f5-476a-8421-e24cd66fef03" providerId="ADAL" clId="{AFE14BB4-6757-4349-AE7A-8DC58132494B}" dt="2022-09-14T10:05:05.514" v="961" actId="122"/>
        <pc:sldMkLst>
          <pc:docMk/>
          <pc:sldMk cId="2429525382" sldId="324"/>
        </pc:sldMkLst>
        <pc:spChg chg="mod">
          <ac:chgData name="Sanja" userId="bc2216c5-b7f5-476a-8421-e24cd66fef03" providerId="ADAL" clId="{AFE14BB4-6757-4349-AE7A-8DC58132494B}" dt="2022-09-14T10:03:46.933" v="945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AFE14BB4-6757-4349-AE7A-8DC58132494B}" dt="2022-09-14T10:05:05.514" v="961" actId="122"/>
          <ac:graphicFrameMkLst>
            <pc:docMk/>
            <pc:sldMk cId="2429525382" sldId="324"/>
            <ac:graphicFrameMk id="5" creationId="{7D918A7D-84DC-6EAF-1AA8-56BF3AA86041}"/>
          </ac:graphicFrameMkLst>
        </pc:graphicFrameChg>
        <pc:picChg chg="add del">
          <ac:chgData name="Sanja" userId="bc2216c5-b7f5-476a-8421-e24cd66fef03" providerId="ADAL" clId="{AFE14BB4-6757-4349-AE7A-8DC58132494B}" dt="2022-09-14T10:04:33.043" v="954"/>
          <ac:picMkLst>
            <pc:docMk/>
            <pc:sldMk cId="2429525382" sldId="324"/>
            <ac:picMk id="3" creationId="{FBF53457-8E88-4C7A-8BC7-D41F9D9C11FA}"/>
          </ac:picMkLst>
        </pc:picChg>
      </pc:sldChg>
      <pc:sldChg chg="addSp modSp new mod setBg">
        <pc:chgData name="Sanja" userId="bc2216c5-b7f5-476a-8421-e24cd66fef03" providerId="ADAL" clId="{AFE14BB4-6757-4349-AE7A-8DC58132494B}" dt="2022-09-14T10:43:53.396" v="1200" actId="1076"/>
        <pc:sldMkLst>
          <pc:docMk/>
          <pc:sldMk cId="2150586372" sldId="325"/>
        </pc:sldMkLst>
        <pc:spChg chg="mo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2" creationId="{3109DE09-C21C-4BF1-B02E-7F989C3CF7B8}"/>
          </ac:spMkLst>
        </pc:spChg>
        <pc:spChg chg="mod">
          <ac:chgData name="Sanja" userId="bc2216c5-b7f5-476a-8421-e24cd66fef03" providerId="ADAL" clId="{AFE14BB4-6757-4349-AE7A-8DC58132494B}" dt="2022-09-14T10:43:53.396" v="1200" actId="1076"/>
          <ac:spMkLst>
            <pc:docMk/>
            <pc:sldMk cId="2150586372" sldId="325"/>
            <ac:spMk id="3" creationId="{7137D7C5-2F9C-4A10-96BB-98683E13365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8" creationId="{D278ADA9-6383-4BDD-80D2-8899A402687B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0" creationId="{484B7147-B0F6-40ED-B5A2-FF72BC8198B6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2" creationId="{B36D2DE0-0628-4A9A-A59D-7BA8B5EB3022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4" creationId="{48E405C9-94BE-41DA-928C-DEC9A8550E9F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6" creationId="{D2091A72-D5BB-42AC-8FD3-F7747D90861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8" creationId="{6ED12BFC-A737-46AF-8411-481112D54B0C}"/>
          </ac:spMkLst>
        </pc:spChg>
      </pc:sldChg>
      <pc:sldChg chg="addSp modSp mod setBg delDesignElem">
        <pc:chgData name="Sanja" userId="bc2216c5-b7f5-476a-8421-e24cd66fef03" providerId="ADAL" clId="{AFE14BB4-6757-4349-AE7A-8DC58132494B}" dt="2022-09-15T13:36:01.137" v="1361"/>
        <pc:sldMkLst>
          <pc:docMk/>
          <pc:sldMk cId="1001796346" sldId="326"/>
        </pc:sldMkLst>
        <pc:spChg chg="mo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2" creationId="{F3EB89FA-9461-4871-B297-90AF71FFB80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0" creationId="{C05CBC3C-2E5A-4839-8B9B-2E5A6ADF0F5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2" creationId="{DB5B423A-57CC-4C58-AA26-8E2E862B03A0}"/>
          </ac:spMkLst>
        </pc:spChg>
        <pc:graphicFrameChg chg="mod modGraphic">
          <ac:chgData name="Sanja" userId="bc2216c5-b7f5-476a-8421-e24cd66fef03" providerId="ADAL" clId="{AFE14BB4-6757-4349-AE7A-8DC58132494B}" dt="2022-09-15T13:36:01.137" v="1361"/>
          <ac:graphicFrameMkLst>
            <pc:docMk/>
            <pc:sldMk cId="1001796346" sldId="326"/>
            <ac:graphicFrameMk id="5" creationId="{0C953826-1E57-1AB7-3E6C-3F65444C64BD}"/>
          </ac:graphicFrameMkLst>
        </pc:graphicFrameChg>
      </pc:sldChg>
      <pc:sldMasterChg chg="delSldLayout">
        <pc:chgData name="Sanja" userId="bc2216c5-b7f5-476a-8421-e24cd66fef03" providerId="ADAL" clId="{AFE14BB4-6757-4349-AE7A-8DC58132494B}" dt="2022-09-14T09:13:15.772" v="2" actId="2696"/>
        <pc:sldMasterMkLst>
          <pc:docMk/>
          <pc:sldMasterMk cId="201697015" sldId="2147483648"/>
        </pc:sldMasterMkLst>
        <pc:sldLayoutChg chg="del">
          <pc:chgData name="Sanja" userId="bc2216c5-b7f5-476a-8421-e24cd66fef03" providerId="ADAL" clId="{AFE14BB4-6757-4349-AE7A-8DC58132494B}" dt="2022-09-14T09:13:15.772" v="2" actId="2696"/>
          <pc:sldLayoutMkLst>
            <pc:docMk/>
            <pc:sldMasterMk cId="201697015" sldId="2147483648"/>
            <pc:sldLayoutMk cId="3331206944" sldId="2147483660"/>
          </pc:sldLayoutMkLst>
        </pc:sldLayoutChg>
      </pc:sldMaster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 Novak" userId="bc2216c5-b7f5-476a-8421-e24cd66fef03" providerId="ADAL" clId="{CC032621-C95E-4176-BAB7-828B9ACD0E6A}"/>
    <pc:docChg chg="undo custSel modSld">
      <pc:chgData name="Sanja Novak" userId="bc2216c5-b7f5-476a-8421-e24cd66fef03" providerId="ADAL" clId="{CC032621-C95E-4176-BAB7-828B9ACD0E6A}" dt="2022-02-22T15:33:45.496" v="88" actId="14100"/>
      <pc:docMkLst>
        <pc:docMk/>
      </pc:docMkLst>
      <pc:sldChg chg="modSp mod">
        <pc:chgData name="Sanja Novak" userId="bc2216c5-b7f5-476a-8421-e24cd66fef03" providerId="ADAL" clId="{CC032621-C95E-4176-BAB7-828B9ACD0E6A}" dt="2022-02-22T15:33:45.496" v="88" actId="14100"/>
        <pc:sldMkLst>
          <pc:docMk/>
          <pc:sldMk cId="504869628" sldId="300"/>
        </pc:sldMkLst>
        <pc:graphicFrameChg chg="mod">
          <ac:chgData name="Sanja Novak" userId="bc2216c5-b7f5-476a-8421-e24cd66fef03" providerId="ADAL" clId="{CC032621-C95E-4176-BAB7-828B9ACD0E6A}" dt="2022-02-22T15:33:45.496" v="88" actId="14100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930A6B50-B8EA-4FEF-AEBF-A99F6408AA79}"/>
    <pc:docChg chg="undo custSel addSld delSld modSld">
      <pc:chgData name="Sanja" userId="bc2216c5-b7f5-476a-8421-e24cd66fef03" providerId="ADAL" clId="{930A6B50-B8EA-4FEF-AEBF-A99F6408AA79}" dt="2022-03-01T09:49:34.984" v="14" actId="47"/>
      <pc:docMkLst>
        <pc:docMk/>
      </pc:docMkLst>
      <pc:sldChg chg="delSp">
        <pc:chgData name="Sanja" userId="bc2216c5-b7f5-476a-8421-e24cd66fef03" providerId="ADAL" clId="{930A6B50-B8EA-4FEF-AEBF-A99F6408AA79}" dt="2022-03-01T09:49:20.976" v="11"/>
        <pc:sldMkLst>
          <pc:docMk/>
          <pc:sldMk cId="284636925" sldId="291"/>
        </pc:sldMkLst>
        <pc:picChg chg="del">
          <ac:chgData name="Sanja" userId="bc2216c5-b7f5-476a-8421-e24cd66fef03" providerId="ADAL" clId="{930A6B50-B8EA-4FEF-AEBF-A99F6408AA79}" dt="2022-03-01T09:49:20.976" v="11"/>
          <ac:picMkLst>
            <pc:docMk/>
            <pc:sldMk cId="284636925" sldId="291"/>
            <ac:picMk id="3" creationId="{32BA4D04-F68B-40F8-BA0C-DD5A4F7152C6}"/>
          </ac:picMkLst>
        </pc:picChg>
      </pc:sldChg>
      <pc:sldChg chg="addSp modSp add del delDesignElem">
        <pc:chgData name="Sanja" userId="bc2216c5-b7f5-476a-8421-e24cd66fef03" providerId="ADAL" clId="{930A6B50-B8EA-4FEF-AEBF-A99F6408AA79}" dt="2022-03-01T09:49:29.681" v="13"/>
        <pc:sldMkLst>
          <pc:docMk/>
          <pc:sldMk cId="2890505659" sldId="292"/>
        </pc:sldMkLst>
        <pc:spChg chg="add">
          <ac:chgData name="Sanja" userId="bc2216c5-b7f5-476a-8421-e24cd66fef03" providerId="ADAL" clId="{930A6B50-B8EA-4FEF-AEBF-A99F6408AA79}" dt="2022-03-01T09:49:29.681" v="13"/>
          <ac:spMkLst>
            <pc:docMk/>
            <pc:sldMk cId="2890505659" sldId="292"/>
            <ac:spMk id="19" creationId="{46C2E80F-49A6-4372-B103-219D417A55ED}"/>
          </ac:spMkLst>
        </pc:spChg>
        <pc:graphicFrameChg chg="mod">
          <ac:chgData name="Sanja" userId="bc2216c5-b7f5-476a-8421-e24cd66fef03" providerId="ADAL" clId="{930A6B50-B8EA-4FEF-AEBF-A99F6408AA79}" dt="2022-03-01T09:48:34.092" v="9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delSp add del setBg delDesignElem">
        <pc:chgData name="Sanja" userId="bc2216c5-b7f5-476a-8421-e24cd66fef03" providerId="ADAL" clId="{930A6B50-B8EA-4FEF-AEBF-A99F6408AA79}" dt="2022-03-01T09:49:34.984" v="14" actId="47"/>
        <pc:sldMkLst>
          <pc:docMk/>
          <pc:sldMk cId="557739937" sldId="313"/>
        </pc:sldMkLst>
        <pc:spChg chg="del">
          <ac:chgData name="Sanja" userId="bc2216c5-b7f5-476a-8421-e24cd66fef03" providerId="ADAL" clId="{930A6B50-B8EA-4FEF-AEBF-A99F6408AA79}" dt="2022-03-01T08:42:51.835" v="1"/>
          <ac:spMkLst>
            <pc:docMk/>
            <pc:sldMk cId="557739937" sldId="313"/>
            <ac:spMk id="19" creationId="{46C2E80F-49A6-4372-B103-219D417A55ED}"/>
          </ac:spMkLst>
        </pc:spChg>
      </pc:sldChg>
    </pc:docChg>
  </pc:docChgLst>
  <pc:docChgLst>
    <pc:chgData name="Sanja Novak" userId="bc2216c5-b7f5-476a-8421-e24cd66fef03" providerId="ADAL" clId="{9CB4D65A-3F8B-4072-A77C-CF27EE0CA21A}"/>
    <pc:docChg chg="undo custSel addSld delSld modSld sldOrd delMainMaster">
      <pc:chgData name="Sanja Novak" userId="bc2216c5-b7f5-476a-8421-e24cd66fef03" providerId="ADAL" clId="{9CB4D65A-3F8B-4072-A77C-CF27EE0CA21A}" dt="2022-02-27T18:39:49.636" v="974" actId="14100"/>
      <pc:docMkLst>
        <pc:docMk/>
      </pc:docMkLst>
      <pc:sldChg chg="addSp delSp modSp mod setBg addAnim delAnim setClrOvrMap">
        <pc:chgData name="Sanja Novak" userId="bc2216c5-b7f5-476a-8421-e24cd66fef03" providerId="ADAL" clId="{9CB4D65A-3F8B-4072-A77C-CF27EE0CA21A}" dt="2022-02-27T18:39:49.636" v="974" actId="14100"/>
        <pc:sldMkLst>
          <pc:docMk/>
          <pc:sldMk cId="747055001" sldId="256"/>
        </pc:sldMkLst>
        <pc:spChg chg="mod ord">
          <ac:chgData name="Sanja Novak" userId="bc2216c5-b7f5-476a-8421-e24cd66fef03" providerId="ADAL" clId="{9CB4D65A-3F8B-4072-A77C-CF27EE0CA21A}" dt="2022-02-27T18:39:49.636" v="974" actId="14100"/>
          <ac:spMkLst>
            <pc:docMk/>
            <pc:sldMk cId="747055001" sldId="256"/>
            <ac:spMk id="2" creationId="{5F0DDEEA-50FC-4FCE-995B-57DE045017BE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7" creationId="{0C45045A-6083-4B3E-956A-67582337527D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9" creationId="{42875DDC-0225-45F8-B745-78688F2D1ADC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81" creationId="{12617755-D451-4BAF-9B55-518297BFF42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2" creationId="{9D545981-1F24-46A6-8AFC-3740CC577429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3" creationId="{252F09FA-59B0-41E4-9F79-D0EB15CBAD50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4" creationId="{4FB98A08-FC4C-4C6C-8CAE-410223C6DD1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5" creationId="{66D4C1A7-0A94-46CF-9056-E836CBFB7064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6" creationId="{12022B2F-C34E-42AC-A514-49AF306FA932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028" creationId="{4845A0EE-C4C8-4AE1-B3C6-1261368AC036}"/>
          </ac:spMkLst>
        </pc:sp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4" creationId="{859C3E42-FF3E-4318-8FEB-AF5752BF706D}"/>
          </ac:picMkLst>
        </pc:pic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7" creationId="{296BFC94-1D91-4B02-8CC7-DEEFAAB033FE}"/>
          </ac:picMkLst>
        </pc:picChg>
        <pc:picChg chg="mod or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1026" creationId="{DE81E077-F1DC-4855-B20C-F7A02E3E9938}"/>
          </ac:picMkLst>
        </pc:picChg>
        <pc:cxnChg chg="add del">
          <ac:chgData name="Sanja Novak" userId="bc2216c5-b7f5-476a-8421-e24cd66fef03" providerId="ADAL" clId="{9CB4D65A-3F8B-4072-A77C-CF27EE0CA21A}" dt="2022-02-23T13:49:53.166" v="896" actId="26606"/>
          <ac:cxnSpMkLst>
            <pc:docMk/>
            <pc:sldMk cId="747055001" sldId="256"/>
            <ac:cxnSpMk id="197" creationId="{84A66149-2431-4D78-A158-60F086A12471}"/>
          </ac:cxnSpMkLst>
        </pc:cxnChg>
      </pc:sldChg>
      <pc:sldChg chg="modSp mod">
        <pc:chgData name="Sanja Novak" userId="bc2216c5-b7f5-476a-8421-e24cd66fef03" providerId="ADAL" clId="{9CB4D65A-3F8B-4072-A77C-CF27EE0CA21A}" dt="2022-02-22T15:42:43.406" v="11" actId="20577"/>
        <pc:sldMkLst>
          <pc:docMk/>
          <pc:sldMk cId="1435258215" sldId="282"/>
        </pc:sldMkLst>
        <pc:spChg chg="mod">
          <ac:chgData name="Sanja Novak" userId="bc2216c5-b7f5-476a-8421-e24cd66fef03" providerId="ADAL" clId="{9CB4D65A-3F8B-4072-A77C-CF27EE0CA21A}" dt="2022-02-22T15:42:16.659" v="3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9CB4D65A-3F8B-4072-A77C-CF27EE0CA21A}" dt="2022-02-22T15:42:43.406" v="11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ord">
        <pc:chgData name="Sanja Novak" userId="bc2216c5-b7f5-476a-8421-e24cd66fef03" providerId="ADAL" clId="{9CB4D65A-3F8B-4072-A77C-CF27EE0CA21A}" dt="2022-02-22T16:01:10.968" v="39"/>
        <pc:sldMkLst>
          <pc:docMk/>
          <pc:sldMk cId="596983833" sldId="283"/>
        </pc:sldMkLst>
      </pc:sldChg>
      <pc:sldChg chg="del">
        <pc:chgData name="Sanja Novak" userId="bc2216c5-b7f5-476a-8421-e24cd66fef03" providerId="ADAL" clId="{9CB4D65A-3F8B-4072-A77C-CF27EE0CA21A}" dt="2022-02-27T18:38:24.793" v="942" actId="47"/>
        <pc:sldMkLst>
          <pc:docMk/>
          <pc:sldMk cId="2559601850" sldId="287"/>
        </pc:sldMkLst>
      </pc:sldChg>
      <pc:sldChg chg="modSp del mod">
        <pc:chgData name="Sanja Novak" userId="bc2216c5-b7f5-476a-8421-e24cd66fef03" providerId="ADAL" clId="{9CB4D65A-3F8B-4072-A77C-CF27EE0CA21A}" dt="2022-02-23T15:45:49.730" v="937" actId="2696"/>
        <pc:sldMkLst>
          <pc:docMk/>
          <pc:sldMk cId="195685208" sldId="288"/>
        </pc:sldMkLst>
        <pc:spChg chg="mod">
          <ac:chgData name="Sanja Novak" userId="bc2216c5-b7f5-476a-8421-e24cd66fef03" providerId="ADAL" clId="{9CB4D65A-3F8B-4072-A77C-CF27EE0CA21A}" dt="2022-02-23T15:39:01.842" v="936" actId="20577"/>
          <ac:spMkLst>
            <pc:docMk/>
            <pc:sldMk cId="195685208" sldId="288"/>
            <ac:spMk id="2" creationId="{F09F08B7-7AF0-4862-87E8-ECDAC988C016}"/>
          </ac:spMkLst>
        </pc:spChg>
      </pc:sldChg>
      <pc:sldChg chg="modSp mod">
        <pc:chgData name="Sanja Novak" userId="bc2216c5-b7f5-476a-8421-e24cd66fef03" providerId="ADAL" clId="{9CB4D65A-3F8B-4072-A77C-CF27EE0CA21A}" dt="2022-02-23T15:45:55.553" v="938" actId="20577"/>
        <pc:sldMkLst>
          <pc:docMk/>
          <pc:sldMk cId="632336825" sldId="289"/>
        </pc:sldMkLst>
        <pc:spChg chg="mod">
          <ac:chgData name="Sanja Novak" userId="bc2216c5-b7f5-476a-8421-e24cd66fef03" providerId="ADAL" clId="{9CB4D65A-3F8B-4072-A77C-CF27EE0CA21A}" dt="2022-02-23T15:45:55.553" v="938" actId="20577"/>
          <ac:spMkLst>
            <pc:docMk/>
            <pc:sldMk cId="632336825" sldId="289"/>
            <ac:spMk id="2" creationId="{1E2C469B-EA17-443A-9F6D-514290B75963}"/>
          </ac:spMkLst>
        </pc:spChg>
        <pc:picChg chg="mod">
          <ac:chgData name="Sanja Novak" userId="bc2216c5-b7f5-476a-8421-e24cd66fef03" providerId="ADAL" clId="{9CB4D65A-3F8B-4072-A77C-CF27EE0CA21A}" dt="2022-02-22T16:02:08.548" v="55" actId="1076"/>
          <ac:picMkLst>
            <pc:docMk/>
            <pc:sldMk cId="632336825" sldId="289"/>
            <ac:picMk id="3" creationId="{1EB6A5A3-1CF5-4A74-A263-39DEBA498731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5:46:14.453" v="941" actId="1076"/>
        <pc:sldMkLst>
          <pc:docMk/>
          <pc:sldMk cId="2710535532" sldId="290"/>
        </pc:sldMkLst>
        <pc:spChg chg="mod">
          <ac:chgData name="Sanja Novak" userId="bc2216c5-b7f5-476a-8421-e24cd66fef03" providerId="ADAL" clId="{9CB4D65A-3F8B-4072-A77C-CF27EE0CA21A}" dt="2022-02-23T15:46:02.526" v="939" actId="1076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 Novak" userId="bc2216c5-b7f5-476a-8421-e24cd66fef03" providerId="ADAL" clId="{9CB4D65A-3F8B-4072-A77C-CF27EE0CA21A}" dt="2022-02-23T13:50:56.681" v="919" actId="20577"/>
          <ac:spMkLst>
            <pc:docMk/>
            <pc:sldMk cId="2710535532" sldId="290"/>
            <ac:spMk id="8" creationId="{D7EB61C7-BAD8-4EE7-98A3-1FFD532C444D}"/>
          </ac:spMkLst>
        </pc:spChg>
        <pc:picChg chg="add mod">
          <ac:chgData name="Sanja Novak" userId="bc2216c5-b7f5-476a-8421-e24cd66fef03" providerId="ADAL" clId="{9CB4D65A-3F8B-4072-A77C-CF27EE0CA21A}" dt="2022-02-23T15:46:14.453" v="941" actId="1076"/>
          <ac:picMkLst>
            <pc:docMk/>
            <pc:sldMk cId="2710535532" sldId="290"/>
            <ac:picMk id="3" creationId="{83D99570-DF9F-4ED2-B0EB-93798B22E6A5}"/>
          </ac:picMkLst>
        </pc:picChg>
        <pc:picChg chg="del">
          <ac:chgData name="Sanja Novak" userId="bc2216c5-b7f5-476a-8421-e24cd66fef03" providerId="ADAL" clId="{9CB4D65A-3F8B-4072-A77C-CF27EE0CA21A}" dt="2022-02-22T16:07:10.418" v="191" actId="478"/>
          <ac:picMkLst>
            <pc:docMk/>
            <pc:sldMk cId="2710535532" sldId="290"/>
            <ac:picMk id="4" creationId="{D589CB19-DCC3-4877-9AEF-BDC739886FE4}"/>
          </ac:picMkLst>
        </pc:picChg>
      </pc:sldChg>
      <pc:sldChg chg="modSp">
        <pc:chgData name="Sanja Novak" userId="bc2216c5-b7f5-476a-8421-e24cd66fef03" providerId="ADAL" clId="{9CB4D65A-3F8B-4072-A77C-CF27EE0CA21A}" dt="2022-02-22T16:07:35.386" v="196" actId="20577"/>
        <pc:sldMkLst>
          <pc:docMk/>
          <pc:sldMk cId="284636925" sldId="291"/>
        </pc:sldMkLst>
        <pc:graphicFrameChg chg="mod">
          <ac:chgData name="Sanja Novak" userId="bc2216c5-b7f5-476a-8421-e24cd66fef03" providerId="ADAL" clId="{9CB4D65A-3F8B-4072-A77C-CF27EE0CA21A}" dt="2022-02-22T16:07:35.386" v="196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modSp mod">
        <pc:chgData name="Sanja Novak" userId="bc2216c5-b7f5-476a-8421-e24cd66fef03" providerId="ADAL" clId="{9CB4D65A-3F8B-4072-A77C-CF27EE0CA21A}" dt="2022-02-23T12:38:42.115" v="261" actId="403"/>
        <pc:sldMkLst>
          <pc:docMk/>
          <pc:sldMk cId="2890505659" sldId="292"/>
        </pc:sldMkLst>
        <pc:graphicFrameChg chg="mod modGraphic">
          <ac:chgData name="Sanja Novak" userId="bc2216c5-b7f5-476a-8421-e24cd66fef03" providerId="ADAL" clId="{9CB4D65A-3F8B-4072-A77C-CF27EE0CA21A}" dt="2022-02-23T12:38:42.115" v="261" actId="403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modSp">
        <pc:chgData name="Sanja Novak" userId="bc2216c5-b7f5-476a-8421-e24cd66fef03" providerId="ADAL" clId="{9CB4D65A-3F8B-4072-A77C-CF27EE0CA21A}" dt="2022-02-22T16:08:16.438" v="198" actId="478"/>
        <pc:sldMkLst>
          <pc:docMk/>
          <pc:sldMk cId="4013594363" sldId="294"/>
        </pc:sldMkLst>
        <pc:graphicFrameChg chg="mod">
          <ac:chgData name="Sanja Novak" userId="bc2216c5-b7f5-476a-8421-e24cd66fef03" providerId="ADAL" clId="{9CB4D65A-3F8B-4072-A77C-CF27EE0CA21A}" dt="2022-02-22T16:08:16.438" v="198" actId="478"/>
          <ac:graphicFrameMkLst>
            <pc:docMk/>
            <pc:sldMk cId="4013594363" sldId="294"/>
            <ac:graphicFrameMk id="5" creationId="{21DD790D-3EDC-4E80-AFB8-9CFEDBA83D94}"/>
          </ac:graphicFrameMkLst>
        </pc:graphicFrameChg>
      </pc:sldChg>
      <pc:sldChg chg="del">
        <pc:chgData name="Sanja Novak" userId="bc2216c5-b7f5-476a-8421-e24cd66fef03" providerId="ADAL" clId="{9CB4D65A-3F8B-4072-A77C-CF27EE0CA21A}" dt="2022-02-23T13:07:19.824" v="796" actId="2696"/>
        <pc:sldMkLst>
          <pc:docMk/>
          <pc:sldMk cId="767836602" sldId="297"/>
        </pc:sldMkLst>
      </pc:sldChg>
      <pc:sldChg chg="modSp mod">
        <pc:chgData name="Sanja Novak" userId="bc2216c5-b7f5-476a-8421-e24cd66fef03" providerId="ADAL" clId="{9CB4D65A-3F8B-4072-A77C-CF27EE0CA21A}" dt="2022-02-23T13:01:51.099" v="671" actId="20577"/>
        <pc:sldMkLst>
          <pc:docMk/>
          <pc:sldMk cId="3259766812" sldId="298"/>
        </pc:sldMkLst>
        <pc:spChg chg="mod">
          <ac:chgData name="Sanja Novak" userId="bc2216c5-b7f5-476a-8421-e24cd66fef03" providerId="ADAL" clId="{9CB4D65A-3F8B-4072-A77C-CF27EE0CA21A}" dt="2022-02-23T13:01:51.099" v="67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 Novak" userId="bc2216c5-b7f5-476a-8421-e24cd66fef03" providerId="ADAL" clId="{9CB4D65A-3F8B-4072-A77C-CF27EE0CA21A}" dt="2022-02-23T12:57:31.674" v="504" actId="20577"/>
        <pc:sldMkLst>
          <pc:docMk/>
          <pc:sldMk cId="584941597" sldId="299"/>
        </pc:sldMkLst>
        <pc:spChg chg="mod">
          <ac:chgData name="Sanja Novak" userId="bc2216c5-b7f5-476a-8421-e24cd66fef03" providerId="ADAL" clId="{9CB4D65A-3F8B-4072-A77C-CF27EE0CA21A}" dt="2022-02-23T12:57:31.674" v="504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2:37:19.906" v="253" actId="1076"/>
        <pc:sldMkLst>
          <pc:docMk/>
          <pc:sldMk cId="504869628" sldId="300"/>
        </pc:sldMkLst>
        <pc:spChg chg="mod">
          <ac:chgData name="Sanja Novak" userId="bc2216c5-b7f5-476a-8421-e24cd66fef03" providerId="ADAL" clId="{9CB4D65A-3F8B-4072-A77C-CF27EE0CA21A}" dt="2022-02-23T12:37:19.906" v="253" actId="1076"/>
          <ac:spMkLst>
            <pc:docMk/>
            <pc:sldMk cId="504869628" sldId="300"/>
            <ac:spMk id="2" creationId="{753D990F-5CBF-4E7A-BAAC-01D609E6C9B6}"/>
          </ac:spMkLst>
        </pc:spChg>
        <pc:spChg chg="add del">
          <ac:chgData name="Sanja Novak" userId="bc2216c5-b7f5-476a-8421-e24cd66fef03" providerId="ADAL" clId="{9CB4D65A-3F8B-4072-A77C-CF27EE0CA21A}" dt="2022-02-22T16:11:06.837" v="215" actId="26606"/>
          <ac:spMkLst>
            <pc:docMk/>
            <pc:sldMk cId="504869628" sldId="300"/>
            <ac:spMk id="27" creationId="{84867EAF-AE1D-4322-9DE8-383AE3F7BCD9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34" creationId="{56E9B3E6-E277-4D68-BA48-9CB43FFBD6E2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41" creationId="{D5B0017B-2ECA-49AF-B397-DC140825DF8D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48" creationId="{9CC67894-1D18-43E0-B8E1-ECF37EB0D4B5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0" creationId="{A13E3398-4840-4DA1-B674-51AE569B24F9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2" creationId="{83306AB0-8BF5-43D5-B5E2-C53EA0783845}"/>
          </ac:spMkLst>
        </pc:spChg>
        <pc:spChg chg="add del">
          <ac:chgData name="Sanja Novak" userId="bc2216c5-b7f5-476a-8421-e24cd66fef03" providerId="ADAL" clId="{9CB4D65A-3F8B-4072-A77C-CF27EE0CA21A}" dt="2022-02-22T16:11:35.281" v="221" actId="26606"/>
          <ac:spMkLst>
            <pc:docMk/>
            <pc:sldMk cId="504869628" sldId="300"/>
            <ac:spMk id="57" creationId="{9228552E-C8B1-4A80-8448-0787CE0FC704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59" creationId="{3DF0D2C0-CD0C-470C-8851-D8B2CC417CB9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60" creationId="{69E6EFEE-6516-482C-B143-F97F9BF89D0E}"/>
          </ac:spMkLst>
        </pc:spChg>
        <pc:grpChg chg="add del">
          <ac:chgData name="Sanja Novak" userId="bc2216c5-b7f5-476a-8421-e24cd66fef03" providerId="ADAL" clId="{9CB4D65A-3F8B-4072-A77C-CF27EE0CA21A}" dt="2022-02-22T16:11:22.765" v="218" actId="26606"/>
          <ac:grpSpMkLst>
            <pc:docMk/>
            <pc:sldMk cId="504869628" sldId="300"/>
            <ac:grpSpMk id="36" creationId="{AE1C45F0-260A-458C-96ED-C1F6D2151219}"/>
          </ac:grpSpMkLst>
        </pc:grpChg>
        <pc:graphicFrameChg chg="mod modGraphic">
          <ac:chgData name="Sanja Novak" userId="bc2216c5-b7f5-476a-8421-e24cd66fef03" providerId="ADAL" clId="{9CB4D65A-3F8B-4072-A77C-CF27EE0CA21A}" dt="2022-02-23T12:37:14.169" v="252" actId="403"/>
          <ac:graphicFrameMkLst>
            <pc:docMk/>
            <pc:sldMk cId="504869628" sldId="300"/>
            <ac:graphicFrameMk id="14" creationId="{FD87FCE0-67D4-4379-8C02-9BDDDD6FFFC8}"/>
          </ac:graphicFrameMkLst>
        </pc:graphicFrameChg>
        <pc:picChg chg="add del">
          <ac:chgData name="Sanja Novak" userId="bc2216c5-b7f5-476a-8421-e24cd66fef03" providerId="ADAL" clId="{9CB4D65A-3F8B-4072-A77C-CF27EE0CA21A}" dt="2022-02-22T16:11:06.837" v="215" actId="26606"/>
          <ac:picMkLst>
            <pc:docMk/>
            <pc:sldMk cId="504869628" sldId="300"/>
            <ac:picMk id="29" creationId="{40676238-7F95-4EEB-836A-7D23927873AD}"/>
          </ac:picMkLst>
        </pc:picChg>
        <pc:picChg chg="add del">
          <ac:chgData name="Sanja Novak" userId="bc2216c5-b7f5-476a-8421-e24cd66fef03" providerId="ADAL" clId="{9CB4D65A-3F8B-4072-A77C-CF27EE0CA21A}" dt="2022-02-22T16:11:00.889" v="214" actId="26606"/>
          <ac:picMkLst>
            <pc:docMk/>
            <pc:sldMk cId="504869628" sldId="300"/>
            <ac:picMk id="31" creationId="{15E3BB63-4D65-4B35-8E1B-AD63E0314D26}"/>
          </ac:picMkLst>
        </pc:picChg>
        <pc:cxnChg chg="add del">
          <ac:chgData name="Sanja Novak" userId="bc2216c5-b7f5-476a-8421-e24cd66fef03" providerId="ADAL" clId="{9CB4D65A-3F8B-4072-A77C-CF27EE0CA21A}" dt="2022-02-22T16:11:22.765" v="218" actId="26606"/>
          <ac:cxnSpMkLst>
            <pc:docMk/>
            <pc:sldMk cId="504869628" sldId="300"/>
            <ac:cxnSpMk id="43" creationId="{6CF1BAF6-AD41-4082-B212-8A1F9A2E8779}"/>
          </ac:cxnSpMkLst>
        </pc:cxnChg>
      </pc:sldChg>
      <pc:sldChg chg="modSp mod">
        <pc:chgData name="Sanja Novak" userId="bc2216c5-b7f5-476a-8421-e24cd66fef03" providerId="ADAL" clId="{9CB4D65A-3F8B-4072-A77C-CF27EE0CA21A}" dt="2022-02-23T13:51:18.238" v="921" actId="20577"/>
        <pc:sldMkLst>
          <pc:docMk/>
          <pc:sldMk cId="2971201646" sldId="301"/>
        </pc:sldMkLst>
        <pc:spChg chg="mod">
          <ac:chgData name="Sanja Novak" userId="bc2216c5-b7f5-476a-8421-e24cd66fef03" providerId="ADAL" clId="{9CB4D65A-3F8B-4072-A77C-CF27EE0CA21A}" dt="2022-02-23T13:51:18.238" v="921" actId="20577"/>
          <ac:spMkLst>
            <pc:docMk/>
            <pc:sldMk cId="2971201646" sldId="301"/>
            <ac:spMk id="3" creationId="{E5903AA5-4536-4DF9-85B4-451C71FE6AC5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3:48:51.619" v="848" actId="403"/>
        <pc:sldMkLst>
          <pc:docMk/>
          <pc:sldMk cId="2564503032" sldId="302"/>
        </pc:sldMkLst>
        <pc:spChg chg="mod">
          <ac:chgData name="Sanja Novak" userId="bc2216c5-b7f5-476a-8421-e24cd66fef03" providerId="ADAL" clId="{9CB4D65A-3F8B-4072-A77C-CF27EE0CA21A}" dt="2022-02-23T13:48:51.619" v="848" actId="403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19" creationId="{B3F59054-3394-4D87-8BD0-A28DCD47F1BC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1" creationId="{2FE0ABA9-CAF1-4816-837D-5F28AAA08E0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3" creationId="{BC8B9C14-70F0-4F42-85FF-0DD3D5A585A5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5" creationId="{98DE6C44-43F8-4DE4-AB81-66853FFEA09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7" creationId="{2409529B-9B56-4F10-BE4D-F934DB89E57E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5" creationId="{5E39A796-BE83-48B1-B33F-35C4A32AAB57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7" creationId="{72F84B47-E267-4194-8194-831DB7B5547F}"/>
          </ac:spMkLst>
        </pc:spChg>
        <pc:spChg chg="add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2052" creationId="{CF62D2A7-8207-488C-9F46-316BA81A16C8}"/>
          </ac:spMkLst>
        </pc:spChg>
        <pc:picChg chg="del">
          <ac:chgData name="Sanja Novak" userId="bc2216c5-b7f5-476a-8421-e24cd66fef03" providerId="ADAL" clId="{9CB4D65A-3F8B-4072-A77C-CF27EE0CA21A}" dt="2022-02-23T13:02:20.541" v="725" actId="478"/>
          <ac:picMkLst>
            <pc:docMk/>
            <pc:sldMk cId="2564503032" sldId="302"/>
            <ac:picMk id="12" creationId="{E8C9F361-6054-43A1-BEC6-7C148F38F520}"/>
          </ac:picMkLst>
        </pc:picChg>
        <pc:picChg chg="del">
          <ac:chgData name="Sanja Novak" userId="bc2216c5-b7f5-476a-8421-e24cd66fef03" providerId="ADAL" clId="{9CB4D65A-3F8B-4072-A77C-CF27EE0CA21A}" dt="2022-02-23T13:02:21.198" v="726" actId="478"/>
          <ac:picMkLst>
            <pc:docMk/>
            <pc:sldMk cId="2564503032" sldId="302"/>
            <ac:picMk id="20" creationId="{D6764BAD-2647-4C75-9D11-53B99F7DC6D2}"/>
          </ac:picMkLst>
        </pc:picChg>
        <pc:picChg chg="del">
          <ac:chgData name="Sanja Novak" userId="bc2216c5-b7f5-476a-8421-e24cd66fef03" providerId="ADAL" clId="{9CB4D65A-3F8B-4072-A77C-CF27EE0CA21A}" dt="2022-02-23T13:02:21.992" v="727" actId="478"/>
          <ac:picMkLst>
            <pc:docMk/>
            <pc:sldMk cId="2564503032" sldId="302"/>
            <ac:picMk id="22" creationId="{A4EBF3D6-4E97-44F2-8C98-31E4783CA2D5}"/>
          </ac:picMkLst>
        </pc:picChg>
        <pc:picChg chg="add mod">
          <ac:chgData name="Sanja Novak" userId="bc2216c5-b7f5-476a-8421-e24cd66fef03" providerId="ADAL" clId="{9CB4D65A-3F8B-4072-A77C-CF27EE0CA21A}" dt="2022-02-23T13:48:09.181" v="827" actId="26606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2:51:17.888" v="341" actId="1076"/>
        <pc:sldMkLst>
          <pc:docMk/>
          <pc:sldMk cId="4027365678" sldId="303"/>
        </pc:sldMkLst>
        <pc:spChg chg="mod">
          <ac:chgData name="Sanja Novak" userId="bc2216c5-b7f5-476a-8421-e24cd66fef03" providerId="ADAL" clId="{9CB4D65A-3F8B-4072-A77C-CF27EE0CA21A}" dt="2022-02-23T12:51:17.888" v="341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 Novak" userId="bc2216c5-b7f5-476a-8421-e24cd66fef03" providerId="ADAL" clId="{9CB4D65A-3F8B-4072-A77C-CF27EE0CA21A}" dt="2022-02-23T12:42:58.361" v="304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 Novak" userId="bc2216c5-b7f5-476a-8421-e24cd66fef03" providerId="ADAL" clId="{9CB4D65A-3F8B-4072-A77C-CF27EE0CA21A}" dt="2022-02-23T12:51:13.999" v="340" actId="1076"/>
          <ac:picMkLst>
            <pc:docMk/>
            <pc:sldMk cId="4027365678" sldId="303"/>
            <ac:picMk id="3" creationId="{82C62CAE-6C30-46EF-B790-E2872967774A}"/>
          </ac:picMkLst>
        </pc:picChg>
        <pc:picChg chg="del">
          <ac:chgData name="Sanja Novak" userId="bc2216c5-b7f5-476a-8421-e24cd66fef03" providerId="ADAL" clId="{9CB4D65A-3F8B-4072-A77C-CF27EE0CA21A}" dt="2022-02-23T12:41:14.143" v="272" actId="478"/>
          <ac:picMkLst>
            <pc:docMk/>
            <pc:sldMk cId="4027365678" sldId="303"/>
            <ac:picMk id="6" creationId="{92BDF773-3DCD-4258-98FE-268461F58DDF}"/>
          </ac:picMkLst>
        </pc:picChg>
        <pc:picChg chg="del">
          <ac:chgData name="Sanja Novak" userId="bc2216c5-b7f5-476a-8421-e24cd66fef03" providerId="ADAL" clId="{9CB4D65A-3F8B-4072-A77C-CF27EE0CA21A}" dt="2022-02-23T12:41:53.196" v="275" actId="478"/>
          <ac:picMkLst>
            <pc:docMk/>
            <pc:sldMk cId="4027365678" sldId="303"/>
            <ac:picMk id="7" creationId="{A09A87C1-51BC-449C-A1DF-4CFFF3B1EA95}"/>
          </ac:picMkLst>
        </pc:picChg>
        <pc:picChg chg="del">
          <ac:chgData name="Sanja Novak" userId="bc2216c5-b7f5-476a-8421-e24cd66fef03" providerId="ADAL" clId="{9CB4D65A-3F8B-4072-A77C-CF27EE0CA21A}" dt="2022-02-23T12:42:01.964" v="279" actId="478"/>
          <ac:picMkLst>
            <pc:docMk/>
            <pc:sldMk cId="4027365678" sldId="303"/>
            <ac:picMk id="8" creationId="{1BF1388B-EC34-498B-83FA-F0D27C6F03FC}"/>
          </ac:picMkLst>
        </pc:picChg>
        <pc:picChg chg="add mod">
          <ac:chgData name="Sanja Novak" userId="bc2216c5-b7f5-476a-8421-e24cd66fef03" providerId="ADAL" clId="{9CB4D65A-3F8B-4072-A77C-CF27EE0CA21A}" dt="2022-02-23T12:42:49.861" v="285" actId="1076"/>
          <ac:picMkLst>
            <pc:docMk/>
            <pc:sldMk cId="4027365678" sldId="303"/>
            <ac:picMk id="1026" creationId="{113886A8-6AD2-4082-AC62-F564FF1D3C89}"/>
          </ac:picMkLst>
        </pc:picChg>
        <pc:picChg chg="add mod">
          <ac:chgData name="Sanja Novak" userId="bc2216c5-b7f5-476a-8421-e24cd66fef03" providerId="ADAL" clId="{9CB4D65A-3F8B-4072-A77C-CF27EE0CA21A}" dt="2022-02-23T12:42:00.516" v="278" actId="1076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 setBg setClrOvrMap">
        <pc:chgData name="Sanja Novak" userId="bc2216c5-b7f5-476a-8421-e24cd66fef03" providerId="ADAL" clId="{9CB4D65A-3F8B-4072-A77C-CF27EE0CA21A}" dt="2022-02-27T18:38:57.175" v="943" actId="20577"/>
        <pc:sldMkLst>
          <pc:docMk/>
          <pc:sldMk cId="514864804" sldId="304"/>
        </pc:sldMkLst>
        <pc:spChg chg="mod">
          <ac:chgData name="Sanja Novak" userId="bc2216c5-b7f5-476a-8421-e24cd66fef03" providerId="ADAL" clId="{9CB4D65A-3F8B-4072-A77C-CF27EE0CA21A}" dt="2022-02-27T18:38:57.175" v="943" actId="20577"/>
          <ac:spMkLst>
            <pc:docMk/>
            <pc:sldMk cId="514864804" sldId="304"/>
            <ac:spMk id="2" creationId="{6B4D588B-4D69-43A3-8566-FFD718BDE569}"/>
          </ac:spMkLst>
        </pc:spChg>
        <pc:spChg chg="add del">
          <ac:chgData name="Sanja Novak" userId="bc2216c5-b7f5-476a-8421-e24cd66fef03" providerId="ADAL" clId="{9CB4D65A-3F8B-4072-A77C-CF27EE0CA21A}" dt="2022-02-23T13:47:59.546" v="826" actId="26606"/>
          <ac:spMkLst>
            <pc:docMk/>
            <pc:sldMk cId="514864804" sldId="304"/>
            <ac:spMk id="9" creationId="{823AC064-BC96-4F32-8AE1-B2FD38754823}"/>
          </ac:spMkLst>
        </pc:spChg>
        <pc:picChg chg="mo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 Novak" userId="bc2216c5-b7f5-476a-8421-e24cd66fef03" providerId="ADAL" clId="{9CB4D65A-3F8B-4072-A77C-CF27EE0CA21A}" dt="2022-02-23T13:47:46.420" v="823" actId="21"/>
          <ac:picMkLst>
            <pc:docMk/>
            <pc:sldMk cId="514864804" sldId="304"/>
            <ac:picMk id="5" creationId="{C5D30488-3C36-450B-8A57-08B73EA6BFD2}"/>
          </ac:picMkLst>
        </pc:picChg>
        <pc:picChg chg="mod or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8" creationId="{DB146403-F3D6-484B-B2ED-97F9565D0370}"/>
          </ac:cxnSpMkLst>
        </pc:cxn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15" creationId="{7E7C77BC-7138-40B1-A15B-20F57A494629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0" creationId="{EBAD6A72-88E8-42F7-88B9-CAF744536BE4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2" creationId="{C800968E-0A99-46C4-A9B2-6A63AC66F4B0}"/>
          </ac:cxnSpMkLst>
        </pc:cxnChg>
      </pc:sldChg>
      <pc:sldChg chg="addSp delSp modSp add mod">
        <pc:chgData name="Sanja Novak" userId="bc2216c5-b7f5-476a-8421-e24cd66fef03" providerId="ADAL" clId="{9CB4D65A-3F8B-4072-A77C-CF27EE0CA21A}" dt="2022-02-23T13:50:27.414" v="902" actId="1076"/>
        <pc:sldMkLst>
          <pc:docMk/>
          <pc:sldMk cId="3223305022" sldId="305"/>
        </pc:sldMkLst>
        <pc:spChg chg="mo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2" creationId="{103BF63B-99AD-45B0-9DEC-24AF217DE468}"/>
          </ac:spMkLst>
        </pc:spChg>
        <pc:spChg chg="add mod ord">
          <ac:chgData name="Sanja Novak" userId="bc2216c5-b7f5-476a-8421-e24cd66fef03" providerId="ADAL" clId="{9CB4D65A-3F8B-4072-A77C-CF27EE0CA21A}" dt="2022-02-22T16:00:51.932" v="35" actId="207"/>
          <ac:spMkLst>
            <pc:docMk/>
            <pc:sldMk cId="3223305022" sldId="305"/>
            <ac:spMk id="10" creationId="{C5628E92-A92E-4B12-BA21-6E5621DCA55B}"/>
          </ac:spMkLst>
        </pc:spChg>
        <pc:spChg chg="mod">
          <ac:chgData name="Sanja Novak" userId="bc2216c5-b7f5-476a-8421-e24cd66fef03" providerId="ADAL" clId="{9CB4D65A-3F8B-4072-A77C-CF27EE0CA21A}" dt="2022-02-22T16:00:55.606" v="36" actId="1076"/>
          <ac:spMkLst>
            <pc:docMk/>
            <pc:sldMk cId="3223305022" sldId="305"/>
            <ac:spMk id="46" creationId="{86AFF2A9-14A2-418F-8F75-42AF4EF91961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49" creationId="{AFA67CD3-AB4E-4A7A-BEB8-53C445D8C44E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3" creationId="{339C8D78-A644-462F-B674-F440635E5353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8" creationId="{C232B152-3720-4D3B-97ED-45CE5483F16F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0" creationId="{11BAB570-FF10-4E96-8A3F-FA9804702B89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2" creationId="{4B9FAFB2-BEB5-4848-8018-BCAD99E2E1AA}"/>
          </ac:spMkLst>
        </pc:spChg>
        <pc:picChg chg="del">
          <ac:chgData name="Sanja Novak" userId="bc2216c5-b7f5-476a-8421-e24cd66fef03" providerId="ADAL" clId="{9CB4D65A-3F8B-4072-A77C-CF27EE0CA21A}" dt="2022-02-22T15:57:04.725" v="24" actId="478"/>
          <ac:picMkLst>
            <pc:docMk/>
            <pc:sldMk cId="3223305022" sldId="305"/>
            <ac:picMk id="5" creationId="{02B290B5-42FA-4E68-91FA-DF97126B789F}"/>
          </ac:picMkLst>
        </pc:picChg>
        <pc:picChg chg="add mod">
          <ac:chgData name="Sanja Novak" userId="bc2216c5-b7f5-476a-8421-e24cd66fef03" providerId="ADAL" clId="{9CB4D65A-3F8B-4072-A77C-CF27EE0CA21A}" dt="2022-02-23T13:50:27.414" v="902" actId="1076"/>
          <ac:picMkLst>
            <pc:docMk/>
            <pc:sldMk cId="3223305022" sldId="305"/>
            <ac:picMk id="11" creationId="{D136C356-956F-4A51-8295-484673C41635}"/>
          </ac:picMkLst>
        </pc:picChg>
        <pc:picChg chg="del mod">
          <ac:chgData name="Sanja Novak" userId="bc2216c5-b7f5-476a-8421-e24cd66fef03" providerId="ADAL" clId="{9CB4D65A-3F8B-4072-A77C-CF27EE0CA21A}" dt="2022-02-22T15:56:21.155" v="16" actId="478"/>
          <ac:picMkLst>
            <pc:docMk/>
            <pc:sldMk cId="3223305022" sldId="305"/>
            <ac:picMk id="44" creationId="{2005AFE9-BBCE-46B8-954C-47F2D59DDB5C}"/>
          </ac:picMkLst>
        </pc:picChg>
        <pc:picChg chg="del">
          <ac:chgData name="Sanja Novak" userId="bc2216c5-b7f5-476a-8421-e24cd66fef03" providerId="ADAL" clId="{9CB4D65A-3F8B-4072-A77C-CF27EE0CA21A}" dt="2022-02-22T16:00:25.015" v="28" actId="26606"/>
          <ac:picMkLst>
            <pc:docMk/>
            <pc:sldMk cId="3223305022" sldId="305"/>
            <ac:picMk id="51" creationId="{07CF545F-9C2E-4446-97CD-AD92990C2B68}"/>
          </ac:picMkLst>
        </pc:picChg>
      </pc:sldChg>
      <pc:sldChg chg="delSp add del mod">
        <pc:chgData name="Sanja Novak" userId="bc2216c5-b7f5-476a-8421-e24cd66fef03" providerId="ADAL" clId="{9CB4D65A-3F8B-4072-A77C-CF27EE0CA21A}" dt="2022-02-22T16:01:05.307" v="37" actId="47"/>
        <pc:sldMkLst>
          <pc:docMk/>
          <pc:sldMk cId="2084310319" sldId="312"/>
        </pc:sldMkLst>
        <pc:picChg chg="del">
          <ac:chgData name="Sanja Novak" userId="bc2216c5-b7f5-476a-8421-e24cd66fef03" providerId="ADAL" clId="{9CB4D65A-3F8B-4072-A77C-CF27EE0CA21A}" dt="2022-02-22T15:57:11.983" v="25" actId="21"/>
          <ac:picMkLst>
            <pc:docMk/>
            <pc:sldMk cId="2084310319" sldId="312"/>
            <ac:picMk id="5" creationId="{9EC395D8-4AD2-435C-B611-46735662FD4B}"/>
          </ac:picMkLst>
        </pc:picChg>
      </pc:sldChg>
      <pc:sldMasterChg chg="del delSldLayout">
        <pc:chgData name="Sanja Novak" userId="bc2216c5-b7f5-476a-8421-e24cd66fef03" providerId="ADAL" clId="{9CB4D65A-3F8B-4072-A77C-CF27EE0CA21A}" dt="2022-02-22T16:01:05.307" v="37" actId="47"/>
        <pc:sldMasterMkLst>
          <pc:docMk/>
          <pc:sldMasterMk cId="3245352940" sldId="2147483661"/>
        </pc:sldMasterMkLst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470350479" sldId="2147483662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82322967" sldId="2147483663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922856702" sldId="2147483664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113251433" sldId="2147483665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617409820" sldId="2147483666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672339056" sldId="2147483667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776978416" sldId="2147483668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073145412" sldId="2147483669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079024688" sldId="2147483670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665245353" sldId="2147483671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846821802" sldId="2147483672"/>
          </pc:sldLayoutMkLst>
        </pc:sldLayoutChg>
      </pc:sldMasterChg>
    </pc:docChg>
  </pc:docChgLst>
  <pc:docChgLst>
    <pc:chgData name="Sanja" userId="bc2216c5-b7f5-476a-8421-e24cd66fef03" providerId="ADAL" clId="{09DD44FB-CC3D-46D8-8E88-22307F4802A6}"/>
    <pc:docChg chg="modSld">
      <pc:chgData name="Sanja" userId="bc2216c5-b7f5-476a-8421-e24cd66fef03" providerId="ADAL" clId="{09DD44FB-CC3D-46D8-8E88-22307F4802A6}" dt="2022-06-30T12:56:28.353" v="0" actId="20577"/>
      <pc:docMkLst>
        <pc:docMk/>
      </pc:docMkLst>
      <pc:sldChg chg="modSp mod">
        <pc:chgData name="Sanja" userId="bc2216c5-b7f5-476a-8421-e24cd66fef03" providerId="ADAL" clId="{09DD44FB-CC3D-46D8-8E88-22307F4802A6}" dt="2022-06-30T12:56:28.353" v="0" actId="20577"/>
        <pc:sldMkLst>
          <pc:docMk/>
          <pc:sldMk cId="632336825" sldId="289"/>
        </pc:sldMkLst>
        <pc:spChg chg="mod">
          <ac:chgData name="Sanja" userId="bc2216c5-b7f5-476a-8421-e24cd66fef03" providerId="ADAL" clId="{09DD44FB-CC3D-46D8-8E88-22307F4802A6}" dt="2022-06-30T12:56:28.353" v="0" actId="20577"/>
          <ac:spMkLst>
            <pc:docMk/>
            <pc:sldMk cId="632336825" sldId="289"/>
            <ac:spMk id="36" creationId="{019C0BE8-9E24-4386-BD30-3B5ABE26FF50}"/>
          </ac:spMkLst>
        </pc:spChg>
      </pc:sldChg>
    </pc:docChg>
  </pc:docChgLst>
  <pc:docChgLst>
    <pc:chgData name="Sanja" userId="bc2216c5-b7f5-476a-8421-e24cd66fef03" providerId="ADAL" clId="{0CCB177A-0CE1-4F72-AC6D-DD3FB53FA8DC}"/>
    <pc:docChg chg="undo custSel addSld modSld">
      <pc:chgData name="Sanja" userId="bc2216c5-b7f5-476a-8421-e24cd66fef03" providerId="ADAL" clId="{0CCB177A-0CE1-4F72-AC6D-DD3FB53FA8DC}" dt="2022-06-29T16:11:51.400" v="1182" actId="20577"/>
      <pc:docMkLst>
        <pc:docMk/>
      </pc:docMkLst>
      <pc:sldChg chg="modSp mod">
        <pc:chgData name="Sanja" userId="bc2216c5-b7f5-476a-8421-e24cd66fef03" providerId="ADAL" clId="{0CCB177A-0CE1-4F72-AC6D-DD3FB53FA8DC}" dt="2022-06-29T15:29:15.619" v="32" actId="27636"/>
        <pc:sldMkLst>
          <pc:docMk/>
          <pc:sldMk cId="747055001" sldId="256"/>
        </pc:sldMkLst>
        <pc:spChg chg="mod">
          <ac:chgData name="Sanja" userId="bc2216c5-b7f5-476a-8421-e24cd66fef03" providerId="ADAL" clId="{0CCB177A-0CE1-4F72-AC6D-DD3FB53FA8DC}" dt="2022-06-29T15:29:15.619" v="32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0CCB177A-0CE1-4F72-AC6D-DD3FB53FA8DC}" dt="2022-06-29T15:30:39.335" v="198" actId="12"/>
        <pc:sldMkLst>
          <pc:docMk/>
          <pc:sldMk cId="596983833" sldId="283"/>
        </pc:sldMkLst>
        <pc:spChg chg="mod">
          <ac:chgData name="Sanja" userId="bc2216c5-b7f5-476a-8421-e24cd66fef03" providerId="ADAL" clId="{0CCB177A-0CE1-4F72-AC6D-DD3FB53FA8DC}" dt="2022-06-29T15:30:39.335" v="198" actId="12"/>
          <ac:spMkLst>
            <pc:docMk/>
            <pc:sldMk cId="596983833" sldId="283"/>
            <ac:spMk id="3" creationId="{0EEFE787-4C4A-489E-83F5-13DC45D96A0B}"/>
          </ac:spMkLst>
        </pc:spChg>
      </pc:sldChg>
      <pc:sldChg chg="modSp mod">
        <pc:chgData name="Sanja" userId="bc2216c5-b7f5-476a-8421-e24cd66fef03" providerId="ADAL" clId="{0CCB177A-0CE1-4F72-AC6D-DD3FB53FA8DC}" dt="2022-06-29T15:42:46.281" v="643" actId="20577"/>
        <pc:sldMkLst>
          <pc:docMk/>
          <pc:sldMk cId="1961805247" sldId="285"/>
        </pc:sldMkLst>
        <pc:spChg chg="mod">
          <ac:chgData name="Sanja" userId="bc2216c5-b7f5-476a-8421-e24cd66fef03" providerId="ADAL" clId="{0CCB177A-0CE1-4F72-AC6D-DD3FB53FA8DC}" dt="2022-06-29T15:42:46.281" v="643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" userId="bc2216c5-b7f5-476a-8421-e24cd66fef03" providerId="ADAL" clId="{0CCB177A-0CE1-4F72-AC6D-DD3FB53FA8DC}" dt="2022-06-29T15:42:32.751" v="636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" userId="bc2216c5-b7f5-476a-8421-e24cd66fef03" providerId="ADAL" clId="{0CCB177A-0CE1-4F72-AC6D-DD3FB53FA8DC}" dt="2022-06-29T15:42:36.377" v="637" actId="14100"/>
          <ac:spMkLst>
            <pc:docMk/>
            <pc:sldMk cId="1961805247" sldId="285"/>
            <ac:spMk id="4" creationId="{C088413B-A6B0-41DB-BEC9-7BE934B1E1BB}"/>
          </ac:spMkLst>
        </pc:spChg>
      </pc:sldChg>
      <pc:sldChg chg="modSp mod">
        <pc:chgData name="Sanja" userId="bc2216c5-b7f5-476a-8421-e24cd66fef03" providerId="ADAL" clId="{0CCB177A-0CE1-4F72-AC6D-DD3FB53FA8DC}" dt="2022-06-29T15:42:56.788" v="644" actId="122"/>
        <pc:sldMkLst>
          <pc:docMk/>
          <pc:sldMk cId="1634975801" sldId="286"/>
        </pc:sldMkLst>
        <pc:spChg chg="mod">
          <ac:chgData name="Sanja" userId="bc2216c5-b7f5-476a-8421-e24cd66fef03" providerId="ADAL" clId="{0CCB177A-0CE1-4F72-AC6D-DD3FB53FA8DC}" dt="2022-06-29T15:42:56.788" v="644" actId="122"/>
          <ac:spMkLst>
            <pc:docMk/>
            <pc:sldMk cId="1634975801" sldId="286"/>
            <ac:spMk id="2" creationId="{17DA1EE5-25E4-4733-BC97-C4C81A161D53}"/>
          </ac:spMkLst>
        </pc:spChg>
      </pc:sldChg>
      <pc:sldChg chg="addSp delSp modSp mod">
        <pc:chgData name="Sanja" userId="bc2216c5-b7f5-476a-8421-e24cd66fef03" providerId="ADAL" clId="{0CCB177A-0CE1-4F72-AC6D-DD3FB53FA8DC}" dt="2022-06-29T15:52:33.553" v="937" actId="14100"/>
        <pc:sldMkLst>
          <pc:docMk/>
          <pc:sldMk cId="632336825" sldId="289"/>
        </pc:sldMkLst>
        <pc:spChg chg="mod">
          <ac:chgData name="Sanja" userId="bc2216c5-b7f5-476a-8421-e24cd66fef03" providerId="ADAL" clId="{0CCB177A-0CE1-4F72-AC6D-DD3FB53FA8DC}" dt="2022-06-29T15:44:12.102" v="723" actId="20577"/>
          <ac:spMkLst>
            <pc:docMk/>
            <pc:sldMk cId="632336825" sldId="289"/>
            <ac:spMk id="2" creationId="{1E2C469B-EA17-443A-9F6D-514290B75963}"/>
          </ac:spMkLst>
        </pc:spChg>
        <pc:spChg chg="mod">
          <ac:chgData name="Sanja" userId="bc2216c5-b7f5-476a-8421-e24cd66fef03" providerId="ADAL" clId="{0CCB177A-0CE1-4F72-AC6D-DD3FB53FA8DC}" dt="2022-06-29T15:44:51.796" v="797" actId="20577"/>
          <ac:spMkLst>
            <pc:docMk/>
            <pc:sldMk cId="632336825" sldId="289"/>
            <ac:spMk id="36" creationId="{019C0BE8-9E24-4386-BD30-3B5ABE26FF50}"/>
          </ac:spMkLst>
        </pc:spChg>
        <pc:picChg chg="add del mod">
          <ac:chgData name="Sanja" userId="bc2216c5-b7f5-476a-8421-e24cd66fef03" providerId="ADAL" clId="{0CCB177A-0CE1-4F72-AC6D-DD3FB53FA8DC}" dt="2022-06-29T15:45:39.783" v="824" actId="21"/>
          <ac:picMkLst>
            <pc:docMk/>
            <pc:sldMk cId="632336825" sldId="289"/>
            <ac:picMk id="3" creationId="{1EB6A5A3-1CF5-4A74-A263-39DEBA498731}"/>
          </ac:picMkLst>
        </pc:picChg>
        <pc:picChg chg="add mod">
          <ac:chgData name="Sanja" userId="bc2216c5-b7f5-476a-8421-e24cd66fef03" providerId="ADAL" clId="{0CCB177A-0CE1-4F72-AC6D-DD3FB53FA8DC}" dt="2022-06-29T15:52:33.553" v="937" actId="14100"/>
          <ac:picMkLst>
            <pc:docMk/>
            <pc:sldMk cId="632336825" sldId="289"/>
            <ac:picMk id="4" creationId="{56DFC66D-2D9E-4925-8DAB-A5F989F4354A}"/>
          </ac:picMkLst>
        </pc:picChg>
      </pc:sldChg>
      <pc:sldChg chg="addSp delSp modSp mod">
        <pc:chgData name="Sanja" userId="bc2216c5-b7f5-476a-8421-e24cd66fef03" providerId="ADAL" clId="{0CCB177A-0CE1-4F72-AC6D-DD3FB53FA8DC}" dt="2022-06-29T15:51:02.233" v="931" actId="1076"/>
        <pc:sldMkLst>
          <pc:docMk/>
          <pc:sldMk cId="2710535532" sldId="290"/>
        </pc:sldMkLst>
        <pc:spChg chg="mod">
          <ac:chgData name="Sanja" userId="bc2216c5-b7f5-476a-8421-e24cd66fef03" providerId="ADAL" clId="{0CCB177A-0CE1-4F72-AC6D-DD3FB53FA8DC}" dt="2022-06-29T15:45:09.828" v="812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5:26.735" v="819" actId="1076"/>
          <ac:spMkLst>
            <pc:docMk/>
            <pc:sldMk cId="2710535532" sldId="290"/>
            <ac:spMk id="8" creationId="{D7EB61C7-BAD8-4EE7-98A3-1FFD532C444D}"/>
          </ac:spMkLst>
        </pc:spChg>
        <pc:picChg chg="del">
          <ac:chgData name="Sanja" userId="bc2216c5-b7f5-476a-8421-e24cd66fef03" providerId="ADAL" clId="{0CCB177A-0CE1-4F72-AC6D-DD3FB53FA8DC}" dt="2022-06-29T15:45:28.784" v="820" actId="478"/>
          <ac:picMkLst>
            <pc:docMk/>
            <pc:sldMk cId="2710535532" sldId="290"/>
            <ac:picMk id="3" creationId="{83D99570-DF9F-4ED2-B0EB-93798B22E6A5}"/>
          </ac:picMkLst>
        </pc:picChg>
        <pc:picChg chg="add del mod">
          <ac:chgData name="Sanja" userId="bc2216c5-b7f5-476a-8421-e24cd66fef03" providerId="ADAL" clId="{0CCB177A-0CE1-4F72-AC6D-DD3FB53FA8DC}" dt="2022-06-29T15:49:02.166" v="920" actId="478"/>
          <ac:picMkLst>
            <pc:docMk/>
            <pc:sldMk cId="2710535532" sldId="290"/>
            <ac:picMk id="4" creationId="{AE6F2448-1D68-443A-B6E1-99309AD82E9E}"/>
          </ac:picMkLst>
        </pc:picChg>
        <pc:picChg chg="add del mod">
          <ac:chgData name="Sanja" userId="bc2216c5-b7f5-476a-8421-e24cd66fef03" providerId="ADAL" clId="{0CCB177A-0CE1-4F72-AC6D-DD3FB53FA8DC}" dt="2022-06-29T15:50:51.583" v="926" actId="478"/>
          <ac:picMkLst>
            <pc:docMk/>
            <pc:sldMk cId="2710535532" sldId="290"/>
            <ac:picMk id="5" creationId="{3120FA68-724E-4CE7-A8D6-44570D2FCCF9}"/>
          </ac:picMkLst>
        </pc:picChg>
        <pc:picChg chg="add mod">
          <ac:chgData name="Sanja" userId="bc2216c5-b7f5-476a-8421-e24cd66fef03" providerId="ADAL" clId="{0CCB177A-0CE1-4F72-AC6D-DD3FB53FA8DC}" dt="2022-06-29T15:51:02.233" v="931" actId="1076"/>
          <ac:picMkLst>
            <pc:docMk/>
            <pc:sldMk cId="2710535532" sldId="290"/>
            <ac:picMk id="6" creationId="{FA07A4CC-B9DA-4C20-9D1A-B5CA9F5D3581}"/>
          </ac:picMkLst>
        </pc:picChg>
      </pc:sldChg>
      <pc:sldChg chg="modSp mod">
        <pc:chgData name="Sanja" userId="bc2216c5-b7f5-476a-8421-e24cd66fef03" providerId="ADAL" clId="{0CCB177A-0CE1-4F72-AC6D-DD3FB53FA8DC}" dt="2022-06-29T15:53:29.140" v="943"/>
        <pc:sldMkLst>
          <pc:docMk/>
          <pc:sldMk cId="284636925" sldId="291"/>
        </pc:sldMkLst>
        <pc:graphicFrameChg chg="mod">
          <ac:chgData name="Sanja" userId="bc2216c5-b7f5-476a-8421-e24cd66fef03" providerId="ADAL" clId="{0CCB177A-0CE1-4F72-AC6D-DD3FB53FA8DC}" dt="2022-06-29T15:53:29.140" v="943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5:52.543" v="1122" actId="20577"/>
        <pc:sldMkLst>
          <pc:docMk/>
          <pc:sldMk cId="3259766812" sldId="298"/>
        </pc:sldMkLst>
        <pc:spChg chg="mo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2" creationId="{2393AF69-C94B-46A2-8100-B63B3F938FD8}"/>
          </ac:spMkLst>
        </pc:spChg>
        <pc:spChg chg="mod">
          <ac:chgData name="Sanja" userId="bc2216c5-b7f5-476a-8421-e24cd66fef03" providerId="ADAL" clId="{0CCB177A-0CE1-4F72-AC6D-DD3FB53FA8DC}" dt="2022-06-29T16:05:52.543" v="1122" actId="20577"/>
          <ac:spMkLst>
            <pc:docMk/>
            <pc:sldMk cId="3259766812" sldId="298"/>
            <ac:spMk id="3" creationId="{408BB285-9D16-4F28-B5E1-F3184CBA89D8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4" creationId="{F13C74B1-5B17-4795-BED0-7140497B445A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6" creationId="{D4974D33-8DC5-464E-8C6D-BE58F0669C17}"/>
          </ac:spMkLst>
        </pc:spChg>
        <pc:picChg chg="del">
          <ac:chgData name="Sanja" userId="bc2216c5-b7f5-476a-8421-e24cd66fef03" providerId="ADAL" clId="{0CCB177A-0CE1-4F72-AC6D-DD3FB53FA8DC}" dt="2022-06-29T16:05:31.901" v="1112" actId="478"/>
          <ac:picMkLst>
            <pc:docMk/>
            <pc:sldMk cId="3259766812" sldId="298"/>
            <ac:picMk id="4" creationId="{CE4CA503-4D2F-4553-A167-BFAFE40B875F}"/>
          </ac:picMkLst>
        </pc:picChg>
        <pc:picChg chg="add mod">
          <ac:chgData name="Sanja" userId="bc2216c5-b7f5-476a-8421-e24cd66fef03" providerId="ADAL" clId="{0CCB177A-0CE1-4F72-AC6D-DD3FB53FA8DC}" dt="2022-06-29T16:05:35.090" v="1114" actId="26606"/>
          <ac:picMkLst>
            <pc:docMk/>
            <pc:sldMk cId="3259766812" sldId="298"/>
            <ac:picMk id="5" creationId="{EBBA3A7A-7E9E-4B97-A1A0-DB7C464C0DBC}"/>
          </ac:picMkLst>
        </pc:picChg>
        <pc:cxnChg chg="del">
          <ac:chgData name="Sanja" userId="bc2216c5-b7f5-476a-8421-e24cd66fef03" providerId="ADAL" clId="{0CCB177A-0CE1-4F72-AC6D-DD3FB53FA8DC}" dt="2022-06-29T16:05:35.090" v="1114" actId="26606"/>
          <ac:cxnSpMkLst>
            <pc:docMk/>
            <pc:sldMk cId="3259766812" sldId="298"/>
            <ac:cxnSpMk id="9" creationId="{A7F400EE-A8A5-48AF-B4D6-291B52C6F0B0}"/>
          </ac:cxnSpMkLst>
        </pc:cxnChg>
      </pc:sldChg>
      <pc:sldChg chg="modSp mod">
        <pc:chgData name="Sanja" userId="bc2216c5-b7f5-476a-8421-e24cd66fef03" providerId="ADAL" clId="{0CCB177A-0CE1-4F72-AC6D-DD3FB53FA8DC}" dt="2022-06-29T16:00:55.021" v="1086" actId="20577"/>
        <pc:sldMkLst>
          <pc:docMk/>
          <pc:sldMk cId="584941597" sldId="299"/>
        </pc:sldMkLst>
        <pc:spChg chg="mod">
          <ac:chgData name="Sanja" userId="bc2216c5-b7f5-476a-8421-e24cd66fef03" providerId="ADAL" clId="{0CCB177A-0CE1-4F72-AC6D-DD3FB53FA8DC}" dt="2022-06-29T16:00:55.021" v="108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" userId="bc2216c5-b7f5-476a-8421-e24cd66fef03" providerId="ADAL" clId="{0CCB177A-0CE1-4F72-AC6D-DD3FB53FA8DC}" dt="2022-06-29T16:11:51.400" v="1182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CB177A-0CE1-4F72-AC6D-DD3FB53FA8DC}" dt="2022-06-29T16:11:51.400" v="1182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7:14.785" v="1127" actId="1076"/>
        <pc:sldMkLst>
          <pc:docMk/>
          <pc:sldMk cId="2564503032" sldId="302"/>
        </pc:sldMkLst>
        <pc:spChg chg="mod">
          <ac:chgData name="Sanja" userId="bc2216c5-b7f5-476a-8421-e24cd66fef03" providerId="ADAL" clId="{0CCB177A-0CE1-4F72-AC6D-DD3FB53FA8DC}" dt="2022-06-29T16:04:37.286" v="1109" actId="27636"/>
          <ac:spMkLst>
            <pc:docMk/>
            <pc:sldMk cId="2564503032" sldId="302"/>
            <ac:spMk id="45" creationId="{E9C9F6EE-EF91-4381-BD88-BAAF07685804}"/>
          </ac:spMkLst>
        </pc:spChg>
        <pc:picChg chg="add mod">
          <ac:chgData name="Sanja" userId="bc2216c5-b7f5-476a-8421-e24cd66fef03" providerId="ADAL" clId="{0CCB177A-0CE1-4F72-AC6D-DD3FB53FA8DC}" dt="2022-06-29T16:07:14.785" v="1127" actId="1076"/>
          <ac:picMkLst>
            <pc:docMk/>
            <pc:sldMk cId="2564503032" sldId="302"/>
            <ac:picMk id="2" creationId="{4EE5D24B-1A7B-4137-BC18-A84D6E177046}"/>
          </ac:picMkLst>
        </pc:picChg>
        <pc:picChg chg="del">
          <ac:chgData name="Sanja" userId="bc2216c5-b7f5-476a-8421-e24cd66fef03" providerId="ADAL" clId="{0CCB177A-0CE1-4F72-AC6D-DD3FB53FA8DC}" dt="2022-06-29T16:04:42.452" v="1110" actId="478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" userId="bc2216c5-b7f5-476a-8421-e24cd66fef03" providerId="ADAL" clId="{0CCB177A-0CE1-4F72-AC6D-DD3FB53FA8DC}" dt="2022-06-29T16:08:57.982" v="1147" actId="1076"/>
        <pc:sldMkLst>
          <pc:docMk/>
          <pc:sldMk cId="4027365678" sldId="303"/>
        </pc:sldMkLst>
        <pc:spChg chg="mod">
          <ac:chgData name="Sanja" userId="bc2216c5-b7f5-476a-8421-e24cd66fef03" providerId="ADAL" clId="{0CCB177A-0CE1-4F72-AC6D-DD3FB53FA8DC}" dt="2022-06-29T16:08:49.885" v="1146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0CCB177A-0CE1-4F72-AC6D-DD3FB53FA8DC}" dt="2022-06-29T16:08:18.490" v="1140" actId="27636"/>
          <ac:spMkLst>
            <pc:docMk/>
            <pc:sldMk cId="4027365678" sldId="303"/>
            <ac:spMk id="11" creationId="{9F1676DF-7985-487E-90F7-54616F2080C0}"/>
          </ac:spMkLst>
        </pc:spChg>
        <pc:picChg chg="del">
          <ac:chgData name="Sanja" userId="bc2216c5-b7f5-476a-8421-e24cd66fef03" providerId="ADAL" clId="{0CCB177A-0CE1-4F72-AC6D-DD3FB53FA8DC}" dt="2022-06-29T15:54:34.077" v="948" actId="478"/>
          <ac:picMkLst>
            <pc:docMk/>
            <pc:sldMk cId="4027365678" sldId="303"/>
            <ac:picMk id="3" creationId="{82C62CAE-6C30-46EF-B790-E2872967774A}"/>
          </ac:picMkLst>
        </pc:picChg>
        <pc:picChg chg="add mod">
          <ac:chgData name="Sanja" userId="bc2216c5-b7f5-476a-8421-e24cd66fef03" providerId="ADAL" clId="{0CCB177A-0CE1-4F72-AC6D-DD3FB53FA8DC}" dt="2022-06-29T16:08:57.982" v="1147" actId="1076"/>
          <ac:picMkLst>
            <pc:docMk/>
            <pc:sldMk cId="4027365678" sldId="303"/>
            <ac:picMk id="4" creationId="{B1900B16-BA26-4A3D-A641-5F9D0011810C}"/>
          </ac:picMkLst>
        </pc:picChg>
        <pc:picChg chg="add mod">
          <ac:chgData name="Sanja" userId="bc2216c5-b7f5-476a-8421-e24cd66fef03" providerId="ADAL" clId="{0CCB177A-0CE1-4F72-AC6D-DD3FB53FA8DC}" dt="2022-06-29T15:55:20.260" v="953" actId="1076"/>
          <ac:picMkLst>
            <pc:docMk/>
            <pc:sldMk cId="4027365678" sldId="303"/>
            <ac:picMk id="5" creationId="{3692522F-126D-456F-8453-8D7681D60EE1}"/>
          </ac:picMkLst>
        </pc:picChg>
        <pc:picChg chg="del">
          <ac:chgData name="Sanja" userId="bc2216c5-b7f5-476a-8421-e24cd66fef03" providerId="ADAL" clId="{0CCB177A-0CE1-4F72-AC6D-DD3FB53FA8DC}" dt="2022-06-29T15:55:16.322" v="952" actId="478"/>
          <ac:picMkLst>
            <pc:docMk/>
            <pc:sldMk cId="4027365678" sldId="303"/>
            <ac:picMk id="1026" creationId="{113886A8-6AD2-4082-AC62-F564FF1D3C89}"/>
          </ac:picMkLst>
        </pc:picChg>
        <pc:picChg chg="del">
          <ac:chgData name="Sanja" userId="bc2216c5-b7f5-476a-8421-e24cd66fef03" providerId="ADAL" clId="{0CCB177A-0CE1-4F72-AC6D-DD3FB53FA8DC}" dt="2022-06-29T15:54:27.916" v="945" actId="478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">
        <pc:chgData name="Sanja" userId="bc2216c5-b7f5-476a-8421-e24cd66fef03" providerId="ADAL" clId="{0CCB177A-0CE1-4F72-AC6D-DD3FB53FA8DC}" dt="2022-06-29T15:45:50.507" v="827" actId="1076"/>
        <pc:sldMkLst>
          <pc:docMk/>
          <pc:sldMk cId="1200707023" sldId="306"/>
        </pc:sldMkLst>
        <pc:spChg chg="mod">
          <ac:chgData name="Sanja" userId="bc2216c5-b7f5-476a-8421-e24cd66fef03" providerId="ADAL" clId="{0CCB177A-0CE1-4F72-AC6D-DD3FB53FA8DC}" dt="2022-06-29T15:43:24.607" v="668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0CCB177A-0CE1-4F72-AC6D-DD3FB53FA8DC}" dt="2022-06-29T15:43:54.959" v="707" actId="14100"/>
          <ac:spMkLst>
            <pc:docMk/>
            <pc:sldMk cId="1200707023" sldId="306"/>
            <ac:spMk id="8" creationId="{FEC9B4A0-6F5C-4EC0-AABC-151BEEB8841D}"/>
          </ac:spMkLst>
        </pc:spChg>
        <pc:picChg chg="add mod">
          <ac:chgData name="Sanja" userId="bc2216c5-b7f5-476a-8421-e24cd66fef03" providerId="ADAL" clId="{0CCB177A-0CE1-4F72-AC6D-DD3FB53FA8DC}" dt="2022-06-29T15:45:50.507" v="827" actId="1076"/>
          <ac:picMkLst>
            <pc:docMk/>
            <pc:sldMk cId="1200707023" sldId="306"/>
            <ac:picMk id="3" creationId="{A6F059FD-5864-4619-B3EA-9341D43B4141}"/>
          </ac:picMkLst>
        </pc:picChg>
        <pc:picChg chg="del">
          <ac:chgData name="Sanja" userId="bc2216c5-b7f5-476a-8421-e24cd66fef03" providerId="ADAL" clId="{0CCB177A-0CE1-4F72-AC6D-DD3FB53FA8DC}" dt="2022-06-29T15:43:57.525" v="708" actId="478"/>
          <ac:picMkLst>
            <pc:docMk/>
            <pc:sldMk cId="1200707023" sldId="306"/>
            <ac:picMk id="1028" creationId="{3D4B267F-903D-4071-913C-7D4AD2EBC506}"/>
          </ac:picMkLst>
        </pc:picChg>
      </pc:sldChg>
      <pc:sldChg chg="modSp mod">
        <pc:chgData name="Sanja" userId="bc2216c5-b7f5-476a-8421-e24cd66fef03" providerId="ADAL" clId="{0CCB177A-0CE1-4F72-AC6D-DD3FB53FA8DC}" dt="2022-06-29T15:36:38.112" v="429" actId="14100"/>
        <pc:sldMkLst>
          <pc:docMk/>
          <pc:sldMk cId="3677203540" sldId="312"/>
        </pc:sldMkLst>
        <pc:spChg chg="mod">
          <ac:chgData name="Sanja" userId="bc2216c5-b7f5-476a-8421-e24cd66fef03" providerId="ADAL" clId="{0CCB177A-0CE1-4F72-AC6D-DD3FB53FA8DC}" dt="2022-06-29T15:35:34.466" v="407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0CCB177A-0CE1-4F72-AC6D-DD3FB53FA8DC}" dt="2022-06-29T15:36:38.112" v="429" actId="14100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0CCB177A-0CE1-4F72-AC6D-DD3FB53FA8DC}" dt="2022-06-29T15:35:10.429" v="38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add mod">
        <pc:chgData name="Sanja" userId="bc2216c5-b7f5-476a-8421-e24cd66fef03" providerId="ADAL" clId="{0CCB177A-0CE1-4F72-AC6D-DD3FB53FA8DC}" dt="2022-06-29T15:48:10.219" v="916" actId="1076"/>
        <pc:sldMkLst>
          <pc:docMk/>
          <pc:sldMk cId="4207849641" sldId="313"/>
        </pc:sldMkLst>
        <pc:spChg chg="mod">
          <ac:chgData name="Sanja" userId="bc2216c5-b7f5-476a-8421-e24cd66fef03" providerId="ADAL" clId="{0CCB177A-0CE1-4F72-AC6D-DD3FB53FA8DC}" dt="2022-06-29T15:46:21.918" v="840" actId="20577"/>
          <ac:spMkLst>
            <pc:docMk/>
            <pc:sldMk cId="4207849641" sldId="313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8:07.025" v="915" actId="14100"/>
          <ac:spMkLst>
            <pc:docMk/>
            <pc:sldMk cId="4207849641" sldId="313"/>
            <ac:spMk id="8" creationId="{D7EB61C7-BAD8-4EE7-98A3-1FFD532C444D}"/>
          </ac:spMkLst>
        </pc:spChg>
        <pc:picChg chg="add del mod">
          <ac:chgData name="Sanja" userId="bc2216c5-b7f5-476a-8421-e24cd66fef03" providerId="ADAL" clId="{0CCB177A-0CE1-4F72-AC6D-DD3FB53FA8DC}" dt="2022-06-29T15:47:31.994" v="908" actId="478"/>
          <ac:picMkLst>
            <pc:docMk/>
            <pc:sldMk cId="4207849641" sldId="313"/>
            <ac:picMk id="3" creationId="{0A522C68-B512-41D2-B7E0-8B1CC47D9C3C}"/>
          </ac:picMkLst>
        </pc:picChg>
        <pc:picChg chg="add mod">
          <ac:chgData name="Sanja" userId="bc2216c5-b7f5-476a-8421-e24cd66fef03" providerId="ADAL" clId="{0CCB177A-0CE1-4F72-AC6D-DD3FB53FA8DC}" dt="2022-06-29T15:48:10.219" v="916" actId="1076"/>
          <ac:picMkLst>
            <pc:docMk/>
            <pc:sldMk cId="4207849641" sldId="313"/>
            <ac:picMk id="4" creationId="{09D57AF0-AF6E-4AE1-AFC7-ADED2C474A73}"/>
          </ac:picMkLst>
        </pc:picChg>
      </pc:sldChg>
    </pc:docChg>
  </pc:docChgLst>
  <pc:docChgLst>
    <pc:chgData name="Sanja" userId="bc2216c5-b7f5-476a-8421-e24cd66fef03" providerId="ADAL" clId="{69013655-9D67-452B-84BE-F7F1F5B2AD36}"/>
    <pc:docChg chg="undo custSel addSld delSld modSld">
      <pc:chgData name="Sanja" userId="bc2216c5-b7f5-476a-8421-e24cd66fef03" providerId="ADAL" clId="{69013655-9D67-452B-84BE-F7F1F5B2AD36}" dt="2022-06-30T06:59:55.488" v="775" actId="20577"/>
      <pc:docMkLst>
        <pc:docMk/>
      </pc:docMkLst>
      <pc:sldChg chg="modSp mod">
        <pc:chgData name="Sanja" userId="bc2216c5-b7f5-476a-8421-e24cd66fef03" providerId="ADAL" clId="{69013655-9D67-452B-84BE-F7F1F5B2AD36}" dt="2022-06-29T16:15:15.593" v="30" actId="20577"/>
        <pc:sldMkLst>
          <pc:docMk/>
          <pc:sldMk cId="747055001" sldId="256"/>
        </pc:sldMkLst>
        <pc:spChg chg="mod">
          <ac:chgData name="Sanja" userId="bc2216c5-b7f5-476a-8421-e24cd66fef03" providerId="ADAL" clId="{69013655-9D67-452B-84BE-F7F1F5B2AD36}" dt="2022-06-29T16:15:15.593" v="30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69013655-9D67-452B-84BE-F7F1F5B2AD36}" dt="2022-06-30T06:59:55.488" v="775" actId="20577"/>
        <pc:sldMkLst>
          <pc:docMk/>
          <pc:sldMk cId="632336825" sldId="289"/>
        </pc:sldMkLst>
        <pc:spChg chg="mod">
          <ac:chgData name="Sanja" userId="bc2216c5-b7f5-476a-8421-e24cd66fef03" providerId="ADAL" clId="{69013655-9D67-452B-84BE-F7F1F5B2AD36}" dt="2022-06-30T06:59:55.488" v="775" actId="20577"/>
          <ac:spMkLst>
            <pc:docMk/>
            <pc:sldMk cId="632336825" sldId="289"/>
            <ac:spMk id="36" creationId="{019C0BE8-9E24-4386-BD30-3B5ABE26FF50}"/>
          </ac:spMkLst>
        </pc:spChg>
      </pc:sldChg>
      <pc:sldChg chg="modSp mod">
        <pc:chgData name="Sanja" userId="bc2216c5-b7f5-476a-8421-e24cd66fef03" providerId="ADAL" clId="{69013655-9D67-452B-84BE-F7F1F5B2AD36}" dt="2022-06-30T05:51:48.609" v="734" actId="20577"/>
        <pc:sldMkLst>
          <pc:docMk/>
          <pc:sldMk cId="3259766812" sldId="298"/>
        </pc:sldMkLst>
        <pc:spChg chg="mod">
          <ac:chgData name="Sanja" userId="bc2216c5-b7f5-476a-8421-e24cd66fef03" providerId="ADAL" clId="{69013655-9D67-452B-84BE-F7F1F5B2AD36}" dt="2022-06-30T05:51:48.609" v="734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" userId="bc2216c5-b7f5-476a-8421-e24cd66fef03" providerId="ADAL" clId="{69013655-9D67-452B-84BE-F7F1F5B2AD36}" dt="2022-06-29T16:38:54.095" v="302" actId="20577"/>
        <pc:sldMkLst>
          <pc:docMk/>
          <pc:sldMk cId="584941597" sldId="299"/>
        </pc:sldMkLst>
        <pc:spChg chg="mod">
          <ac:chgData name="Sanja" userId="bc2216c5-b7f5-476a-8421-e24cd66fef03" providerId="ADAL" clId="{69013655-9D67-452B-84BE-F7F1F5B2AD36}" dt="2022-06-29T16:38:54.095" v="302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del">
        <pc:chgData name="Sanja" userId="bc2216c5-b7f5-476a-8421-e24cd66fef03" providerId="ADAL" clId="{69013655-9D67-452B-84BE-F7F1F5B2AD36}" dt="2022-06-30T06:38:47.818" v="768" actId="47"/>
        <pc:sldMkLst>
          <pc:docMk/>
          <pc:sldMk cId="2971201646" sldId="301"/>
        </pc:sldMkLst>
      </pc:sldChg>
      <pc:sldChg chg="addSp delSp modSp mod">
        <pc:chgData name="Sanja" userId="bc2216c5-b7f5-476a-8421-e24cd66fef03" providerId="ADAL" clId="{69013655-9D67-452B-84BE-F7F1F5B2AD36}" dt="2022-06-29T16:26:41.973" v="165" actId="1076"/>
        <pc:sldMkLst>
          <pc:docMk/>
          <pc:sldMk cId="2564503032" sldId="302"/>
        </pc:sldMkLst>
        <pc:spChg chg="add mod">
          <ac:chgData name="Sanja" userId="bc2216c5-b7f5-476a-8421-e24cd66fef03" providerId="ADAL" clId="{69013655-9D67-452B-84BE-F7F1F5B2AD36}" dt="2022-06-29T16:24:04.649" v="147" actId="14100"/>
          <ac:spMkLst>
            <pc:docMk/>
            <pc:sldMk cId="2564503032" sldId="302"/>
            <ac:spMk id="6" creationId="{F93B23B7-8C3D-4492-80CD-7414A3BE8B8E}"/>
          </ac:spMkLst>
        </pc:spChg>
        <pc:spChg chg="mod">
          <ac:chgData name="Sanja" userId="bc2216c5-b7f5-476a-8421-e24cd66fef03" providerId="ADAL" clId="{69013655-9D67-452B-84BE-F7F1F5B2AD36}" dt="2022-06-29T16:23:05.421" v="127" actId="27636"/>
          <ac:spMkLst>
            <pc:docMk/>
            <pc:sldMk cId="2564503032" sldId="302"/>
            <ac:spMk id="45" creationId="{E9C9F6EE-EF91-4381-BD88-BAAF07685804}"/>
          </ac:spMkLst>
        </pc:spChg>
        <pc:picChg chg="del">
          <ac:chgData name="Sanja" userId="bc2216c5-b7f5-476a-8421-e24cd66fef03" providerId="ADAL" clId="{69013655-9D67-452B-84BE-F7F1F5B2AD36}" dt="2022-06-29T16:23:00.430" v="125" actId="478"/>
          <ac:picMkLst>
            <pc:docMk/>
            <pc:sldMk cId="2564503032" sldId="302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29T16:26:10.626" v="160" actId="14100"/>
          <ac:picMkLst>
            <pc:docMk/>
            <pc:sldMk cId="2564503032" sldId="302"/>
            <ac:picMk id="4" creationId="{92FC3A55-5F96-44C7-83C2-5FB517FA03AB}"/>
          </ac:picMkLst>
        </pc:picChg>
        <pc:picChg chg="add mod">
          <ac:chgData name="Sanja" userId="bc2216c5-b7f5-476a-8421-e24cd66fef03" providerId="ADAL" clId="{69013655-9D67-452B-84BE-F7F1F5B2AD36}" dt="2022-06-29T16:26:07.170" v="159" actId="14100"/>
          <ac:picMkLst>
            <pc:docMk/>
            <pc:sldMk cId="2564503032" sldId="302"/>
            <ac:picMk id="5" creationId="{FF5B5F39-58BB-48CE-A6EC-7A83EBE07CB7}"/>
          </ac:picMkLst>
        </pc:picChg>
        <pc:picChg chg="add mod">
          <ac:chgData name="Sanja" userId="bc2216c5-b7f5-476a-8421-e24cd66fef03" providerId="ADAL" clId="{69013655-9D67-452B-84BE-F7F1F5B2AD36}" dt="2022-06-29T16:26:41.973" v="165" actId="1076"/>
          <ac:picMkLst>
            <pc:docMk/>
            <pc:sldMk cId="2564503032" sldId="302"/>
            <ac:picMk id="7" creationId="{78A35251-58AC-48D2-8345-1765C1346D9B}"/>
          </ac:picMkLst>
        </pc:picChg>
      </pc:sldChg>
      <pc:sldChg chg="addSp delSp modSp mod">
        <pc:chgData name="Sanja" userId="bc2216c5-b7f5-476a-8421-e24cd66fef03" providerId="ADAL" clId="{69013655-9D67-452B-84BE-F7F1F5B2AD36}" dt="2022-06-29T16:31:14.430" v="208" actId="20577"/>
        <pc:sldMkLst>
          <pc:docMk/>
          <pc:sldMk cId="4027365678" sldId="303"/>
        </pc:sldMkLst>
        <pc:spChg chg="mod">
          <ac:chgData name="Sanja" userId="bc2216c5-b7f5-476a-8421-e24cd66fef03" providerId="ADAL" clId="{69013655-9D67-452B-84BE-F7F1F5B2AD36}" dt="2022-06-29T16:31:14.430" v="208" actId="20577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69013655-9D67-452B-84BE-F7F1F5B2AD36}" dt="2022-06-29T16:27:57.120" v="180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" userId="bc2216c5-b7f5-476a-8421-e24cd66fef03" providerId="ADAL" clId="{69013655-9D67-452B-84BE-F7F1F5B2AD36}" dt="2022-06-29T16:28:23.275" v="185" actId="1076"/>
          <ac:picMkLst>
            <pc:docMk/>
            <pc:sldMk cId="4027365678" sldId="303"/>
            <ac:picMk id="3" creationId="{F6C7F204-6EAF-4572-A82E-F9EFF26E71C4}"/>
          </ac:picMkLst>
        </pc:picChg>
        <pc:picChg chg="del">
          <ac:chgData name="Sanja" userId="bc2216c5-b7f5-476a-8421-e24cd66fef03" providerId="ADAL" clId="{69013655-9D67-452B-84BE-F7F1F5B2AD36}" dt="2022-06-29T16:28:17.310" v="182" actId="478"/>
          <ac:picMkLst>
            <pc:docMk/>
            <pc:sldMk cId="4027365678" sldId="303"/>
            <ac:picMk id="4" creationId="{B1900B16-BA26-4A3D-A641-5F9D0011810C}"/>
          </ac:picMkLst>
        </pc:picChg>
        <pc:picChg chg="del">
          <ac:chgData name="Sanja" userId="bc2216c5-b7f5-476a-8421-e24cd66fef03" providerId="ADAL" clId="{69013655-9D67-452B-84BE-F7F1F5B2AD36}" dt="2022-06-29T16:28:16.609" v="181" actId="478"/>
          <ac:picMkLst>
            <pc:docMk/>
            <pc:sldMk cId="4027365678" sldId="303"/>
            <ac:picMk id="5" creationId="{3692522F-126D-456F-8453-8D7681D60EE1}"/>
          </ac:picMkLst>
        </pc:picChg>
        <pc:picChg chg="add mod">
          <ac:chgData name="Sanja" userId="bc2216c5-b7f5-476a-8421-e24cd66fef03" providerId="ADAL" clId="{69013655-9D67-452B-84BE-F7F1F5B2AD36}" dt="2022-06-29T16:31:02.294" v="206" actId="1076"/>
          <ac:picMkLst>
            <pc:docMk/>
            <pc:sldMk cId="4027365678" sldId="303"/>
            <ac:picMk id="6" creationId="{E1F7D07A-874C-40BC-8454-98DB0E84CDF1}"/>
          </ac:picMkLst>
        </pc:picChg>
        <pc:picChg chg="add mod">
          <ac:chgData name="Sanja" userId="bc2216c5-b7f5-476a-8421-e24cd66fef03" providerId="ADAL" clId="{69013655-9D67-452B-84BE-F7F1F5B2AD36}" dt="2022-06-29T16:31:00.028" v="205" actId="14100"/>
          <ac:picMkLst>
            <pc:docMk/>
            <pc:sldMk cId="4027365678" sldId="303"/>
            <ac:picMk id="7" creationId="{EAABAE51-862F-456F-BABD-CD9676EFD9CA}"/>
          </ac:picMkLst>
        </pc:picChg>
      </pc:sldChg>
      <pc:sldChg chg="addSp delSp modSp del mod">
        <pc:chgData name="Sanja" userId="bc2216c5-b7f5-476a-8421-e24cd66fef03" providerId="ADAL" clId="{69013655-9D67-452B-84BE-F7F1F5B2AD36}" dt="2022-06-29T16:23:47.185" v="142" actId="47"/>
        <pc:sldMkLst>
          <pc:docMk/>
          <pc:sldMk cId="514864804" sldId="304"/>
        </pc:sldMkLst>
        <pc:spChg chg="mod">
          <ac:chgData name="Sanja" userId="bc2216c5-b7f5-476a-8421-e24cd66fef03" providerId="ADAL" clId="{69013655-9D67-452B-84BE-F7F1F5B2AD36}" dt="2022-06-29T16:23:09.421" v="128" actId="21"/>
          <ac:spMkLst>
            <pc:docMk/>
            <pc:sldMk cId="514864804" sldId="304"/>
            <ac:spMk id="2" creationId="{6B4D588B-4D69-43A3-8566-FFD718BDE569}"/>
          </ac:spMkLst>
        </pc:spChg>
        <pc:spChg chg="add del mod">
          <ac:chgData name="Sanja" userId="bc2216c5-b7f5-476a-8421-e24cd66fef03" providerId="ADAL" clId="{69013655-9D67-452B-84BE-F7F1F5B2AD36}" dt="2022-06-29T16:21:41.550" v="79" actId="478"/>
          <ac:spMkLst>
            <pc:docMk/>
            <pc:sldMk cId="514864804" sldId="304"/>
            <ac:spMk id="5" creationId="{DC42265D-60DB-419F-B29C-880B26262D0D}"/>
          </ac:spMkLst>
        </pc:spChg>
        <pc:picChg chg="del">
          <ac:chgData name="Sanja" userId="bc2216c5-b7f5-476a-8421-e24cd66fef03" providerId="ADAL" clId="{69013655-9D67-452B-84BE-F7F1F5B2AD36}" dt="2022-06-29T16:21:33.170" v="78" actId="478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" userId="bc2216c5-b7f5-476a-8421-e24cd66fef03" providerId="ADAL" clId="{69013655-9D67-452B-84BE-F7F1F5B2AD36}" dt="2022-06-29T16:21:32.439" v="77" actId="478"/>
          <ac:picMkLst>
            <pc:docMk/>
            <pc:sldMk cId="514864804" sldId="304"/>
            <ac:picMk id="6" creationId="{EE90E193-B763-40BB-8325-CAE62EFDF511}"/>
          </ac:picMkLst>
        </pc:picChg>
      </pc:sldChg>
      <pc:sldChg chg="addSp delSp modSp add mod setBg setClrOvrMap">
        <pc:chgData name="Sanja" userId="bc2216c5-b7f5-476a-8421-e24cd66fef03" providerId="ADAL" clId="{69013655-9D67-452B-84BE-F7F1F5B2AD36}" dt="2022-06-30T05:54:41.219" v="767" actId="20577"/>
        <pc:sldMkLst>
          <pc:docMk/>
          <pc:sldMk cId="885945581" sldId="314"/>
        </pc:sldMkLst>
        <pc:spChg chg="mod ord">
          <ac:chgData name="Sanja" userId="bc2216c5-b7f5-476a-8421-e24cd66fef03" providerId="ADAL" clId="{69013655-9D67-452B-84BE-F7F1F5B2AD36}" dt="2022-06-30T05:54:41.219" v="767" actId="20577"/>
          <ac:spMkLst>
            <pc:docMk/>
            <pc:sldMk cId="885945581" sldId="314"/>
            <ac:spMk id="45" creationId="{E9C9F6EE-EF91-4381-BD88-BAAF07685804}"/>
          </ac:spMkLst>
        </pc:spChg>
        <pc:spChg chg="del">
          <ac:chgData name="Sanja" userId="bc2216c5-b7f5-476a-8421-e24cd66fef03" providerId="ADAL" clId="{69013655-9D67-452B-84BE-F7F1F5B2AD36}" dt="2022-06-30T05:50:07.509" v="522" actId="26606"/>
          <ac:spMkLst>
            <pc:docMk/>
            <pc:sldMk cId="885945581" sldId="314"/>
            <ac:spMk id="2052" creationId="{CF62D2A7-8207-488C-9F46-316BA81A16C8}"/>
          </ac:spMkLst>
        </pc:spChg>
        <pc:picChg chg="del mod">
          <ac:chgData name="Sanja" userId="bc2216c5-b7f5-476a-8421-e24cd66fef03" providerId="ADAL" clId="{69013655-9D67-452B-84BE-F7F1F5B2AD36}" dt="2022-06-29T16:32:52.726" v="212" actId="478"/>
          <ac:picMkLst>
            <pc:docMk/>
            <pc:sldMk cId="885945581" sldId="314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30T05:50:07.509" v="522" actId="26606"/>
          <ac:picMkLst>
            <pc:docMk/>
            <pc:sldMk cId="885945581" sldId="314"/>
            <ac:picMk id="3" creationId="{C7EBC519-207E-40F3-ACD2-0894A7C34522}"/>
          </ac:picMkLst>
        </pc:picChg>
        <pc:picChg chg="add del mod">
          <ac:chgData name="Sanja" userId="bc2216c5-b7f5-476a-8421-e24cd66fef03" providerId="ADAL" clId="{69013655-9D67-452B-84BE-F7F1F5B2AD36}" dt="2022-06-30T05:54:27.428" v="740" actId="478"/>
          <ac:picMkLst>
            <pc:docMk/>
            <pc:sldMk cId="885945581" sldId="314"/>
            <ac:picMk id="5" creationId="{74FACCAB-080E-404E-BB19-5A0BB391BA31}"/>
          </ac:picMkLst>
        </pc:picChg>
      </pc:sldChg>
      <pc:sldChg chg="addSp delSp modSp new del mod setBg">
        <pc:chgData name="Sanja" userId="bc2216c5-b7f5-476a-8421-e24cd66fef03" providerId="ADAL" clId="{69013655-9D67-452B-84BE-F7F1F5B2AD36}" dt="2022-06-29T17:51:11.014" v="504" actId="2696"/>
        <pc:sldMkLst>
          <pc:docMk/>
          <pc:sldMk cId="1685600028" sldId="315"/>
        </pc:sldMkLst>
        <pc:spChg chg="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2" creationId="{4BA1AD10-1E8B-4A96-A4C7-4C4EB78E11FB}"/>
          </ac:spMkLst>
        </pc:spChg>
        <pc:spChg chg="del 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3" creationId="{C812C02F-B8F3-4E97-B061-AFD6B9F21C9A}"/>
          </ac:spMkLst>
        </pc:spChg>
        <pc:spChg chg="ad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69013655-9D67-452B-84BE-F7F1F5B2AD36}" dt="2022-06-29T17:46:01.455" v="371" actId="122"/>
          <ac:graphicFrameMkLst>
            <pc:docMk/>
            <pc:sldMk cId="1685600028" sldId="315"/>
            <ac:graphicFrameMk id="5" creationId="{F18AD1D4-AAEB-AFFC-2A02-D75E13E690EA}"/>
          </ac:graphicFrameMkLst>
        </pc:graphicFrameChg>
      </pc:sldChg>
      <pc:sldChg chg="addSp delSp modSp add mod">
        <pc:chgData name="Sanja" userId="bc2216c5-b7f5-476a-8421-e24cd66fef03" providerId="ADAL" clId="{69013655-9D67-452B-84BE-F7F1F5B2AD36}" dt="2022-06-29T17:49:08.610" v="503" actId="403"/>
        <pc:sldMkLst>
          <pc:docMk/>
          <pc:sldMk cId="1050362881" sldId="316"/>
        </pc:sldMkLst>
        <pc:spChg chg="mod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" creationId="{4BA1AD10-1E8B-4A96-A4C7-4C4EB78E11FB}"/>
          </ac:spMkLst>
        </pc:spChg>
        <pc:spChg chg="add del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9" creationId="{B819A166-7571-4003-A6B8-B62034C3ED30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4" creationId="{BACC6370-2D7E-4714-9D71-7542949D7D5D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6" creationId="{F68B3F68-107C-434F-AA38-110D5EA91B85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8" creationId="{AAD0DBB9-1A4B-4391-81D4-CB19F9AB918A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0" creationId="{063BBA22-50EA-4C4D-BE05-F1CE4E63AA56}"/>
          </ac:spMkLst>
        </pc:spChg>
        <pc:spChg chg="add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22" creationId="{B819A166-7571-4003-A6B8-B62034C3ED30}"/>
          </ac:spMkLst>
        </pc:spChg>
        <pc:graphicFrameChg chg="mod modGraphic">
          <ac:chgData name="Sanja" userId="bc2216c5-b7f5-476a-8421-e24cd66fef03" providerId="ADAL" clId="{69013655-9D67-452B-84BE-F7F1F5B2AD36}" dt="2022-06-29T17:49:08.610" v="503" actId="403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setBg">
        <pc:chgData name="Sanja" userId="bc2216c5-b7f5-476a-8421-e24cd66fef03" providerId="ADAL" clId="{69013655-9D67-452B-84BE-F7F1F5B2AD36}" dt="2022-06-30T06:38:56.354" v="771" actId="26606"/>
        <pc:sldMkLst>
          <pc:docMk/>
          <pc:sldMk cId="542082089" sldId="317"/>
        </pc:sldMkLst>
        <pc:spChg chg="del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2" creationId="{18BBA90A-DE6E-4439-819A-7D682194EC1E}"/>
          </ac:spMkLst>
        </pc:spChg>
        <pc:spChg chg="del">
          <ac:chgData name="Sanja" userId="bc2216c5-b7f5-476a-8421-e24cd66fef03" providerId="ADAL" clId="{69013655-9D67-452B-84BE-F7F1F5B2AD36}" dt="2022-06-30T06:38:53.922" v="770"/>
          <ac:spMkLst>
            <pc:docMk/>
            <pc:sldMk cId="542082089" sldId="317"/>
            <ac:spMk id="3" creationId="{35AD50CC-EC2C-4349-8918-5AB7AB577ACE}"/>
          </ac:spMkLst>
        </pc:spChg>
        <pc:spChg chg="add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9" creationId="{42A4FC2C-047E-45A5-965D-8E1E3BF09BC6}"/>
          </ac:spMkLst>
        </pc:spChg>
        <pc:picChg chg="add mod">
          <ac:chgData name="Sanja" userId="bc2216c5-b7f5-476a-8421-e24cd66fef03" providerId="ADAL" clId="{69013655-9D67-452B-84BE-F7F1F5B2AD36}" dt="2022-06-30T06:38:56.354" v="771" actId="26606"/>
          <ac:picMkLst>
            <pc:docMk/>
            <pc:sldMk cId="542082089" sldId="317"/>
            <ac:picMk id="4" creationId="{D9640080-2C14-4A28-9C1D-784C82137ED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5130" custLinFactNeighborY="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 custLinFactY="96605" custLinFactNeighborY="10000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 custLinFactY="-107013" custLinFactNeighborY="-20000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r>
            <a:rPr lang="hr-HR"/>
            <a:t>Prof. Tonka Medvid</a:t>
          </a:r>
          <a:endParaRPr lang="en-US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-kroz </a:t>
          </a:r>
          <a:r>
            <a:rPr lang="hr-HR" dirty="0" err="1"/>
            <a:t>Whats</a:t>
          </a:r>
          <a:r>
            <a:rPr lang="hr-HR" dirty="0"/>
            <a:t> App grupu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-tjedan prije puta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3" custLinFactNeighborX="4276">
        <dgm:presLayoutVars>
          <dgm:chMax val="0"/>
          <dgm:bulletEnabled val="1"/>
        </dgm:presLayoutVars>
      </dgm:prSet>
      <dgm:spPr/>
    </dgm:pt>
    <dgm:pt modelId="{78E1C231-57CB-4FED-A9AA-4218340377CE}" type="pres">
      <dgm:prSet presAssocID="{752ED3D0-779F-43AB-8AD3-5BAB4DEF04AC}" presName="spacer" presStyleCnt="0"/>
      <dgm:spPr/>
    </dgm:pt>
    <dgm:pt modelId="{54DA0C61-FE3E-45AA-9473-2C0C1424619B}" type="pres">
      <dgm:prSet presAssocID="{933C1E6A-C24C-41C4-B08F-E2C03C2A8003}" presName="parentText" presStyleLbl="node1" presStyleIdx="2" presStyleCnt="3" custLinFactNeighborX="-1034" custLinFactNeighborY="6682">
        <dgm:presLayoutVars>
          <dgm:chMax val="0"/>
          <dgm:bulletEnabled val="1"/>
        </dgm:presLayoutVars>
      </dgm:prSet>
      <dgm:spPr/>
    </dgm:pt>
  </dgm:ptLst>
  <dgm:cxnLst>
    <dgm:cxn modelId="{C7168A09-044D-4B27-8D0C-C769BA002407}" type="presOf" srcId="{933C1E6A-C24C-41C4-B08F-E2C03C2A8003}" destId="{54DA0C61-FE3E-45AA-9473-2C0C1424619B}" srcOrd="0" destOrd="0" presId="urn:microsoft.com/office/officeart/2005/8/layout/vList2"/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  <dgm:cxn modelId="{F1C28FDB-6F4E-4174-A0CF-444DF90D8F23}" type="presParOf" srcId="{4E0A3534-AE74-489F-BCA2-32C37CB1E72A}" destId="{78E1C231-57CB-4FED-A9AA-4218340377CE}" srcOrd="3" destOrd="0" presId="urn:microsoft.com/office/officeart/2005/8/layout/vList2"/>
    <dgm:cxn modelId="{EF490A6E-1916-46F0-A053-59E0F15623E8}" type="presParOf" srcId="{4E0A3534-AE74-489F-BCA2-32C37CB1E72A}" destId="{54DA0C61-FE3E-45AA-9473-2C0C142461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47CD2-85BF-4318-A72F-639507F600F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732947-D602-4200-97C4-75244F9EB01E}">
      <dgm:prSet custT="1"/>
      <dgm:spPr/>
      <dgm:t>
        <a:bodyPr/>
        <a:lstStyle/>
        <a:p>
          <a:r>
            <a:rPr lang="pl-PL" sz="2400" b="0" i="0" dirty="0"/>
            <a:t>On line alat</a:t>
          </a:r>
        </a:p>
        <a:p>
          <a:r>
            <a:rPr lang="hr-HR" sz="2400" b="0" i="0" dirty="0"/>
            <a:t>EU </a:t>
          </a:r>
          <a:r>
            <a:rPr lang="hr-HR" sz="2400" b="0" i="0" dirty="0" err="1"/>
            <a:t>Academy</a:t>
          </a:r>
          <a:endParaRPr lang="hr-HR" sz="2400" b="0" i="0" dirty="0"/>
        </a:p>
        <a:p>
          <a:r>
            <a:rPr lang="hr-HR" sz="2400" b="0" i="0" dirty="0"/>
            <a:t>-procjena</a:t>
          </a:r>
        </a:p>
        <a:p>
          <a:r>
            <a:rPr lang="hr-HR" sz="2400" b="0" i="0" dirty="0"/>
            <a:t>-upisivanje modula</a:t>
          </a:r>
        </a:p>
        <a:p>
          <a:r>
            <a:rPr lang="hr-HR" sz="2400" b="0" i="0" dirty="0"/>
            <a:t>-Sastanak: </a:t>
          </a:r>
        </a:p>
        <a:p>
          <a:r>
            <a:rPr lang="hr-HR" sz="2400" b="0" i="0" dirty="0"/>
            <a:t>Dogovor kroz WhatsApp grupu</a:t>
          </a:r>
        </a:p>
        <a:p>
          <a:endParaRPr lang="pl-PL" sz="2400" b="0" i="0" dirty="0"/>
        </a:p>
        <a:p>
          <a:endParaRPr lang="pl-PL" sz="2300" b="0" i="0" dirty="0"/>
        </a:p>
        <a:p>
          <a:endParaRPr lang="pl-PL" sz="2300" b="0" i="0" dirty="0"/>
        </a:p>
        <a:p>
          <a:r>
            <a:rPr lang="pl-PL" sz="2300" b="0" i="0" dirty="0"/>
            <a:t>zadužena: Ružica Vorgić Krvavica</a:t>
          </a:r>
        </a:p>
        <a:p>
          <a:endParaRPr lang="en-US" sz="2300" dirty="0"/>
        </a:p>
      </dgm:t>
    </dgm:pt>
    <dgm:pt modelId="{DCD4C297-A19E-43D9-8610-3B0ED4A11778}" type="parTrans" cxnId="{DC129CA6-A30E-46D4-B1F8-58379EAE5E1F}">
      <dgm:prSet/>
      <dgm:spPr/>
      <dgm:t>
        <a:bodyPr/>
        <a:lstStyle/>
        <a:p>
          <a:endParaRPr lang="en-US"/>
        </a:p>
      </dgm:t>
    </dgm:pt>
    <dgm:pt modelId="{D051B0FA-AAF1-4384-A62C-F03A3D369726}" type="sibTrans" cxnId="{DC129CA6-A30E-46D4-B1F8-58379EAE5E1F}">
      <dgm:prSet/>
      <dgm:spPr/>
      <dgm:t>
        <a:bodyPr/>
        <a:lstStyle/>
        <a:p>
          <a:endParaRPr lang="en-US"/>
        </a:p>
      </dgm:t>
    </dgm:pt>
    <dgm:pt modelId="{5E82856C-F6C4-4F1F-BEAE-27CE2AF95924}" type="pres">
      <dgm:prSet presAssocID="{3EB47CD2-85BF-4318-A72F-639507F600FE}" presName="diagram" presStyleCnt="0">
        <dgm:presLayoutVars>
          <dgm:dir/>
          <dgm:resizeHandles val="exact"/>
        </dgm:presLayoutVars>
      </dgm:prSet>
      <dgm:spPr/>
    </dgm:pt>
    <dgm:pt modelId="{43B8B1E1-9533-45AC-B809-7F612D91DD04}" type="pres">
      <dgm:prSet presAssocID="{80732947-D602-4200-97C4-75244F9EB01E}" presName="arrow" presStyleLbl="node1" presStyleIdx="0" presStyleCnt="1" custScaleY="105400" custRadScaleRad="87679" custRadScaleInc="548">
        <dgm:presLayoutVars>
          <dgm:bulletEnabled val="1"/>
        </dgm:presLayoutVars>
      </dgm:prSet>
      <dgm:spPr/>
    </dgm:pt>
  </dgm:ptLst>
  <dgm:cxnLst>
    <dgm:cxn modelId="{03722F28-3691-4F51-AA62-86245CA0289F}" type="presOf" srcId="{3EB47CD2-85BF-4318-A72F-639507F600FE}" destId="{5E82856C-F6C4-4F1F-BEAE-27CE2AF95924}" srcOrd="0" destOrd="0" presId="urn:microsoft.com/office/officeart/2005/8/layout/arrow5"/>
    <dgm:cxn modelId="{2BE99B4F-276E-4F04-A20F-D163BD9DED2A}" type="presOf" srcId="{80732947-D602-4200-97C4-75244F9EB01E}" destId="{43B8B1E1-9533-45AC-B809-7F612D91DD04}" srcOrd="0" destOrd="0" presId="urn:microsoft.com/office/officeart/2005/8/layout/arrow5"/>
    <dgm:cxn modelId="{DC129CA6-A30E-46D4-B1F8-58379EAE5E1F}" srcId="{3EB47CD2-85BF-4318-A72F-639507F600FE}" destId="{80732947-D602-4200-97C4-75244F9EB01E}" srcOrd="0" destOrd="0" parTransId="{DCD4C297-A19E-43D9-8610-3B0ED4A11778}" sibTransId="{D051B0FA-AAF1-4384-A62C-F03A3D369726}"/>
    <dgm:cxn modelId="{8742B829-AB83-4207-8FAD-8BF5592D04B0}" type="presParOf" srcId="{5E82856C-F6C4-4F1F-BEAE-27CE2AF95924}" destId="{43B8B1E1-9533-45AC-B809-7F612D91DD0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r>
            <a:rPr lang="hr-HR" dirty="0"/>
            <a:t>Sanja Novak i </a:t>
          </a:r>
        </a:p>
        <a:p>
          <a:r>
            <a:rPr lang="hr-HR" dirty="0"/>
            <a:t>Marina Skelin</a:t>
          </a:r>
          <a:endParaRPr lang="en-US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-kroz </a:t>
          </a:r>
          <a:r>
            <a:rPr lang="hr-HR" dirty="0" err="1"/>
            <a:t>Whats</a:t>
          </a:r>
          <a:r>
            <a:rPr lang="hr-HR" dirty="0"/>
            <a:t> App grupu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-tjedan prije puta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811E8CE2-6A31-42BF-B1C0-76D2113A3970}" type="pres">
      <dgm:prSet presAssocID="{093E75A1-224B-4AD5-A1D0-B1B9DE296D3B}" presName="linear" presStyleCnt="0">
        <dgm:presLayoutVars>
          <dgm:dir/>
          <dgm:animLvl val="lvl"/>
          <dgm:resizeHandles val="exact"/>
        </dgm:presLayoutVars>
      </dgm:prSet>
      <dgm:spPr/>
    </dgm:pt>
    <dgm:pt modelId="{34E8D5D7-B64B-4565-97C9-66469285388B}" type="pres">
      <dgm:prSet presAssocID="{2CBEE467-757B-4AAB-8AC5-8E7BC2492638}" presName="parentLin" presStyleCnt="0"/>
      <dgm:spPr/>
    </dgm:pt>
    <dgm:pt modelId="{5DF1E57A-3548-42CF-806C-B9A1DE969F5F}" type="pres">
      <dgm:prSet presAssocID="{2CBEE467-757B-4AAB-8AC5-8E7BC2492638}" presName="parentLeftMargin" presStyleLbl="node1" presStyleIdx="0" presStyleCnt="3"/>
      <dgm:spPr/>
    </dgm:pt>
    <dgm:pt modelId="{1269DE4F-BFF0-45BA-A606-871362C2582C}" type="pres">
      <dgm:prSet presAssocID="{2CBEE467-757B-4AAB-8AC5-8E7BC2492638}" presName="parentText" presStyleLbl="node1" presStyleIdx="0" presStyleCnt="3" custScaleX="121959" custScaleY="122920">
        <dgm:presLayoutVars>
          <dgm:chMax val="0"/>
          <dgm:bulletEnabled val="1"/>
        </dgm:presLayoutVars>
      </dgm:prSet>
      <dgm:spPr/>
    </dgm:pt>
    <dgm:pt modelId="{96D45427-C674-4446-98A1-04A21AB721EC}" type="pres">
      <dgm:prSet presAssocID="{2CBEE467-757B-4AAB-8AC5-8E7BC2492638}" presName="negativeSpace" presStyleCnt="0"/>
      <dgm:spPr/>
    </dgm:pt>
    <dgm:pt modelId="{597EA411-538F-4083-8D65-91BEFBAC1527}" type="pres">
      <dgm:prSet presAssocID="{2CBEE467-757B-4AAB-8AC5-8E7BC2492638}" presName="childText" presStyleLbl="conFgAcc1" presStyleIdx="0" presStyleCnt="3">
        <dgm:presLayoutVars>
          <dgm:bulletEnabled val="1"/>
        </dgm:presLayoutVars>
      </dgm:prSet>
      <dgm:spPr/>
    </dgm:pt>
    <dgm:pt modelId="{D40652B2-3711-49C5-864F-DA4579F74983}" type="pres">
      <dgm:prSet presAssocID="{1F924E4A-1D22-4BED-87D6-B8BF58BB92E6}" presName="spaceBetweenRectangles" presStyleCnt="0"/>
      <dgm:spPr/>
    </dgm:pt>
    <dgm:pt modelId="{407A9F92-85EB-450F-ACAC-5166C880B344}" type="pres">
      <dgm:prSet presAssocID="{94FE4F99-5E5E-4343-AC9C-2E3F517B7CD6}" presName="parentLin" presStyleCnt="0"/>
      <dgm:spPr/>
    </dgm:pt>
    <dgm:pt modelId="{DE00EB81-1F62-4BB3-9DFE-EB6A0CC16BCC}" type="pres">
      <dgm:prSet presAssocID="{94FE4F99-5E5E-4343-AC9C-2E3F517B7CD6}" presName="parentLeftMargin" presStyleLbl="node1" presStyleIdx="0" presStyleCnt="3"/>
      <dgm:spPr/>
    </dgm:pt>
    <dgm:pt modelId="{86BD6CC2-F0AF-49FD-9374-9F07C67E4776}" type="pres">
      <dgm:prSet presAssocID="{94FE4F99-5E5E-4343-AC9C-2E3F517B7C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A3C151-9346-4A44-BB23-731A6FFFF5F4}" type="pres">
      <dgm:prSet presAssocID="{94FE4F99-5E5E-4343-AC9C-2E3F517B7CD6}" presName="negativeSpace" presStyleCnt="0"/>
      <dgm:spPr/>
    </dgm:pt>
    <dgm:pt modelId="{E58C7424-7B97-46F6-87BD-8C4D2D9C0456}" type="pres">
      <dgm:prSet presAssocID="{94FE4F99-5E5E-4343-AC9C-2E3F517B7CD6}" presName="childText" presStyleLbl="conFgAcc1" presStyleIdx="1" presStyleCnt="3">
        <dgm:presLayoutVars>
          <dgm:bulletEnabled val="1"/>
        </dgm:presLayoutVars>
      </dgm:prSet>
      <dgm:spPr/>
    </dgm:pt>
    <dgm:pt modelId="{B086DEBB-D5B5-4AAB-B072-BEAA615EC846}" type="pres">
      <dgm:prSet presAssocID="{752ED3D0-779F-43AB-8AD3-5BAB4DEF04AC}" presName="spaceBetweenRectangles" presStyleCnt="0"/>
      <dgm:spPr/>
    </dgm:pt>
    <dgm:pt modelId="{55F13565-0E37-4BA6-8F26-1BB99018504B}" type="pres">
      <dgm:prSet presAssocID="{933C1E6A-C24C-41C4-B08F-E2C03C2A8003}" presName="parentLin" presStyleCnt="0"/>
      <dgm:spPr/>
    </dgm:pt>
    <dgm:pt modelId="{1E406897-6B81-4DD9-96CE-1F1A50E359CA}" type="pres">
      <dgm:prSet presAssocID="{933C1E6A-C24C-41C4-B08F-E2C03C2A8003}" presName="parentLeftMargin" presStyleLbl="node1" presStyleIdx="1" presStyleCnt="3"/>
      <dgm:spPr/>
    </dgm:pt>
    <dgm:pt modelId="{451F587B-EC0C-47A9-B8CF-6F8DD2E678FE}" type="pres">
      <dgm:prSet presAssocID="{933C1E6A-C24C-41C4-B08F-E2C03C2A800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2B359D8-0031-4781-A70A-AC42F3D14ACF}" type="pres">
      <dgm:prSet presAssocID="{933C1E6A-C24C-41C4-B08F-E2C03C2A8003}" presName="negativeSpace" presStyleCnt="0"/>
      <dgm:spPr/>
    </dgm:pt>
    <dgm:pt modelId="{EFDDBEBF-ED51-4C32-85A0-E834CECEA2D2}" type="pres">
      <dgm:prSet presAssocID="{933C1E6A-C24C-41C4-B08F-E2C03C2A80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D04AA054-A99F-46FB-8FF3-134D191EFAD1}" type="presOf" srcId="{2CBEE467-757B-4AAB-8AC5-8E7BC2492638}" destId="{5DF1E57A-3548-42CF-806C-B9A1DE969F5F}" srcOrd="0" destOrd="0" presId="urn:microsoft.com/office/officeart/2005/8/layout/list1"/>
    <dgm:cxn modelId="{BA93A577-45EE-4134-9EEE-F46B9C06B5EA}" type="presOf" srcId="{933C1E6A-C24C-41C4-B08F-E2C03C2A8003}" destId="{1E406897-6B81-4DD9-96CE-1F1A50E359CA}" srcOrd="0" destOrd="0" presId="urn:microsoft.com/office/officeart/2005/8/layout/list1"/>
    <dgm:cxn modelId="{7E14BC58-2A38-45A2-9BDF-42FC9EB0BB0B}" type="presOf" srcId="{94FE4F99-5E5E-4343-AC9C-2E3F517B7CD6}" destId="{DE00EB81-1F62-4BB3-9DFE-EB6A0CC16BCC}" srcOrd="0" destOrd="0" presId="urn:microsoft.com/office/officeart/2005/8/layout/list1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DCCA0997-25CE-4EBD-84EF-D3BD946AEA7C}" type="presOf" srcId="{933C1E6A-C24C-41C4-B08F-E2C03C2A8003}" destId="{451F587B-EC0C-47A9-B8CF-6F8DD2E678FE}" srcOrd="1" destOrd="0" presId="urn:microsoft.com/office/officeart/2005/8/layout/list1"/>
    <dgm:cxn modelId="{D7D9A497-0F2F-4BCF-A20D-C761D50D84EE}" type="presOf" srcId="{94FE4F99-5E5E-4343-AC9C-2E3F517B7CD6}" destId="{86BD6CC2-F0AF-49FD-9374-9F07C67E4776}" srcOrd="1" destOrd="0" presId="urn:microsoft.com/office/officeart/2005/8/layout/list1"/>
    <dgm:cxn modelId="{8DEA4E9C-50C2-42F2-A649-095ADFDC7E25}" type="presOf" srcId="{2CBEE467-757B-4AAB-8AC5-8E7BC2492638}" destId="{1269DE4F-BFF0-45BA-A606-871362C2582C}" srcOrd="1" destOrd="0" presId="urn:microsoft.com/office/officeart/2005/8/layout/list1"/>
    <dgm:cxn modelId="{8B8996CF-9115-40C2-BC1D-14E6206CCCBD}" type="presOf" srcId="{093E75A1-224B-4AD5-A1D0-B1B9DE296D3B}" destId="{811E8CE2-6A31-42BF-B1C0-76D2113A3970}" srcOrd="0" destOrd="0" presId="urn:microsoft.com/office/officeart/2005/8/layout/list1"/>
    <dgm:cxn modelId="{4016C9A9-AA5B-4899-9A9B-343B1B8E7FE0}" type="presParOf" srcId="{811E8CE2-6A31-42BF-B1C0-76D2113A3970}" destId="{34E8D5D7-B64B-4565-97C9-66469285388B}" srcOrd="0" destOrd="0" presId="urn:microsoft.com/office/officeart/2005/8/layout/list1"/>
    <dgm:cxn modelId="{85AD33DD-A6A0-43F7-AA52-9D2391D15166}" type="presParOf" srcId="{34E8D5D7-B64B-4565-97C9-66469285388B}" destId="{5DF1E57A-3548-42CF-806C-B9A1DE969F5F}" srcOrd="0" destOrd="0" presId="urn:microsoft.com/office/officeart/2005/8/layout/list1"/>
    <dgm:cxn modelId="{714FF0FD-7B91-4738-9629-34DAEE81D6DD}" type="presParOf" srcId="{34E8D5D7-B64B-4565-97C9-66469285388B}" destId="{1269DE4F-BFF0-45BA-A606-871362C2582C}" srcOrd="1" destOrd="0" presId="urn:microsoft.com/office/officeart/2005/8/layout/list1"/>
    <dgm:cxn modelId="{0BC9404C-57FD-41BF-864E-EB99C78A83FC}" type="presParOf" srcId="{811E8CE2-6A31-42BF-B1C0-76D2113A3970}" destId="{96D45427-C674-4446-98A1-04A21AB721EC}" srcOrd="1" destOrd="0" presId="urn:microsoft.com/office/officeart/2005/8/layout/list1"/>
    <dgm:cxn modelId="{6916BC75-6FC9-48A3-921B-A4BAD76AF10A}" type="presParOf" srcId="{811E8CE2-6A31-42BF-B1C0-76D2113A3970}" destId="{597EA411-538F-4083-8D65-91BEFBAC1527}" srcOrd="2" destOrd="0" presId="urn:microsoft.com/office/officeart/2005/8/layout/list1"/>
    <dgm:cxn modelId="{D03D58E0-0D14-4067-A379-34C7F2C1B724}" type="presParOf" srcId="{811E8CE2-6A31-42BF-B1C0-76D2113A3970}" destId="{D40652B2-3711-49C5-864F-DA4579F74983}" srcOrd="3" destOrd="0" presId="urn:microsoft.com/office/officeart/2005/8/layout/list1"/>
    <dgm:cxn modelId="{AECE8A2A-5C90-49A4-951E-970DF9B1ED0D}" type="presParOf" srcId="{811E8CE2-6A31-42BF-B1C0-76D2113A3970}" destId="{407A9F92-85EB-450F-ACAC-5166C880B344}" srcOrd="4" destOrd="0" presId="urn:microsoft.com/office/officeart/2005/8/layout/list1"/>
    <dgm:cxn modelId="{9145295B-D22F-4D8E-AF83-D680A215A44F}" type="presParOf" srcId="{407A9F92-85EB-450F-ACAC-5166C880B344}" destId="{DE00EB81-1F62-4BB3-9DFE-EB6A0CC16BCC}" srcOrd="0" destOrd="0" presId="urn:microsoft.com/office/officeart/2005/8/layout/list1"/>
    <dgm:cxn modelId="{193E97E0-AF91-4C84-98F1-1393A93C6429}" type="presParOf" srcId="{407A9F92-85EB-450F-ACAC-5166C880B344}" destId="{86BD6CC2-F0AF-49FD-9374-9F07C67E4776}" srcOrd="1" destOrd="0" presId="urn:microsoft.com/office/officeart/2005/8/layout/list1"/>
    <dgm:cxn modelId="{38E5524F-C50A-4312-82A6-60CE31D44738}" type="presParOf" srcId="{811E8CE2-6A31-42BF-B1C0-76D2113A3970}" destId="{E6A3C151-9346-4A44-BB23-731A6FFFF5F4}" srcOrd="5" destOrd="0" presId="urn:microsoft.com/office/officeart/2005/8/layout/list1"/>
    <dgm:cxn modelId="{2893D881-699A-419F-B9D4-0F66CE74CE7C}" type="presParOf" srcId="{811E8CE2-6A31-42BF-B1C0-76D2113A3970}" destId="{E58C7424-7B97-46F6-87BD-8C4D2D9C0456}" srcOrd="6" destOrd="0" presId="urn:microsoft.com/office/officeart/2005/8/layout/list1"/>
    <dgm:cxn modelId="{DA7645B4-0904-4D40-83D9-0ADB527005E1}" type="presParOf" srcId="{811E8CE2-6A31-42BF-B1C0-76D2113A3970}" destId="{B086DEBB-D5B5-4AAB-B072-BEAA615EC846}" srcOrd="7" destOrd="0" presId="urn:microsoft.com/office/officeart/2005/8/layout/list1"/>
    <dgm:cxn modelId="{1038E0DF-FC5B-4A82-B6F6-491D8B96BBB1}" type="presParOf" srcId="{811E8CE2-6A31-42BF-B1C0-76D2113A3970}" destId="{55F13565-0E37-4BA6-8F26-1BB99018504B}" srcOrd="8" destOrd="0" presId="urn:microsoft.com/office/officeart/2005/8/layout/list1"/>
    <dgm:cxn modelId="{2B143D37-8DCC-4396-997B-D83D94965060}" type="presParOf" srcId="{55F13565-0E37-4BA6-8F26-1BB99018504B}" destId="{1E406897-6B81-4DD9-96CE-1F1A50E359CA}" srcOrd="0" destOrd="0" presId="urn:microsoft.com/office/officeart/2005/8/layout/list1"/>
    <dgm:cxn modelId="{9BA53934-6F61-4BED-8C05-798A5190FF35}" type="presParOf" srcId="{55F13565-0E37-4BA6-8F26-1BB99018504B}" destId="{451F587B-EC0C-47A9-B8CF-6F8DD2E678FE}" srcOrd="1" destOrd="0" presId="urn:microsoft.com/office/officeart/2005/8/layout/list1"/>
    <dgm:cxn modelId="{2E654E28-8ABE-43BF-B137-519079CDEA0E}" type="presParOf" srcId="{811E8CE2-6A31-42BF-B1C0-76D2113A3970}" destId="{02B359D8-0031-4781-A70A-AC42F3D14ACF}" srcOrd="9" destOrd="0" presId="urn:microsoft.com/office/officeart/2005/8/layout/list1"/>
    <dgm:cxn modelId="{E38ED5E3-C893-4C2B-BE27-9FF6DC4477C3}" type="presParOf" srcId="{811E8CE2-6A31-42BF-B1C0-76D2113A3970}" destId="{EFDDBEBF-ED51-4C32-85A0-E834CECEA2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400" dirty="0"/>
            <a:t>Prijevoz učenika-na teret škole </a:t>
          </a:r>
        </a:p>
        <a:p>
          <a:r>
            <a:rPr lang="hr-HR" sz="2400" dirty="0"/>
            <a:t>(avionske karte unaprijed a karte za vlak/autobus nakon povratka i dostave računa</a:t>
          </a:r>
          <a:r>
            <a:rPr lang="hr-HR" sz="1200" dirty="0"/>
            <a:t>)</a:t>
          </a:r>
          <a:endParaRPr lang="en-US" sz="1200" dirty="0"/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400" b="0" dirty="0"/>
            <a:t>Osiguranje učenika: putno, od odgovornosti i nezgode- na teret škole:</a:t>
          </a:r>
        </a:p>
        <a:p>
          <a:r>
            <a:rPr lang="hr-HR" sz="2400" b="0" dirty="0"/>
            <a:t>UPLAĆENO!</a:t>
          </a:r>
          <a:endParaRPr lang="en-US" sz="2400" b="0" dirty="0"/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pPr algn="ctr"/>
          <a:r>
            <a:rPr lang="hr-HR" sz="24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algn="ctr"/>
          <a:r>
            <a:rPr lang="hr-HR" sz="2400" dirty="0"/>
            <a:t>Iznos: </a:t>
          </a:r>
          <a:r>
            <a:rPr lang="hr-HR" sz="2400" b="1" dirty="0"/>
            <a:t>1.967,00 eura po sudioniku (104 eura/dan-prvih 14 dana a nakon toga </a:t>
          </a:r>
          <a:r>
            <a:rPr lang="hr-HR" sz="2400" b="1"/>
            <a:t>73 eura/dan </a:t>
          </a:r>
          <a:r>
            <a:rPr lang="hr-HR" sz="2400" b="1" dirty="0"/>
            <a:t>)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pPr algn="l"/>
          <a:endParaRPr lang="en-US" sz="900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FF9115D4-8E8F-47EE-ADAB-2F26038595E8}" type="pres">
      <dgm:prSet presAssocID="{32622CF0-BF77-4CE9-B2BA-36F68280C73C}" presName="Name0" presStyleCnt="0">
        <dgm:presLayoutVars>
          <dgm:dir/>
          <dgm:resizeHandles val="exact"/>
        </dgm:presLayoutVars>
      </dgm:prSet>
      <dgm:spPr/>
    </dgm:pt>
    <dgm:pt modelId="{19A93D15-74D1-4AE0-BE5E-4059EA43C436}" type="pres">
      <dgm:prSet presAssocID="{1B8E0A3C-F83D-4E76-B453-F496E1F03612}" presName="node" presStyleLbl="node1" presStyleIdx="0" presStyleCnt="3" custScaleX="130412">
        <dgm:presLayoutVars>
          <dgm:bulletEnabled val="1"/>
        </dgm:presLayoutVars>
      </dgm:prSet>
      <dgm:spPr/>
    </dgm:pt>
    <dgm:pt modelId="{C409DF4B-F4F5-413D-8B3F-5A364070BD74}" type="pres">
      <dgm:prSet presAssocID="{D88F3D1A-AB7E-4DC2-BD55-96320C532B29}" presName="sibTrans" presStyleLbl="sibTrans1D1" presStyleIdx="0" presStyleCnt="2"/>
      <dgm:spPr/>
    </dgm:pt>
    <dgm:pt modelId="{7A317C83-B7A0-4E29-B8A2-D172F481EB85}" type="pres">
      <dgm:prSet presAssocID="{D88F3D1A-AB7E-4DC2-BD55-96320C532B29}" presName="connectorText" presStyleLbl="sibTrans1D1" presStyleIdx="0" presStyleCnt="2"/>
      <dgm:spPr/>
    </dgm:pt>
    <dgm:pt modelId="{D7F5554C-BA4E-4D83-92BD-357AEB2527F6}" type="pres">
      <dgm:prSet presAssocID="{ABDF0D43-790E-455E-BB91-1CB962EF0F4D}" presName="node" presStyleLbl="node1" presStyleIdx="1" presStyleCnt="3" custScaleX="123436">
        <dgm:presLayoutVars>
          <dgm:bulletEnabled val="1"/>
        </dgm:presLayoutVars>
      </dgm:prSet>
      <dgm:spPr/>
    </dgm:pt>
    <dgm:pt modelId="{B591F057-A97C-4116-B85A-553EA3986F78}" type="pres">
      <dgm:prSet presAssocID="{8F8C9891-F809-4B9B-99C6-B5E9920F7776}" presName="sibTrans" presStyleLbl="sibTrans1D1" presStyleIdx="1" presStyleCnt="2"/>
      <dgm:spPr/>
    </dgm:pt>
    <dgm:pt modelId="{A543718C-4E32-4075-A1F2-873D98606AA3}" type="pres">
      <dgm:prSet presAssocID="{8F8C9891-F809-4B9B-99C6-B5E9920F7776}" presName="connectorText" presStyleLbl="sibTrans1D1" presStyleIdx="1" presStyleCnt="2"/>
      <dgm:spPr/>
    </dgm:pt>
    <dgm:pt modelId="{A41A7031-64F3-4809-A2E0-E2085275D877}" type="pres">
      <dgm:prSet presAssocID="{DFD9DC60-129D-4363-B57B-7ED905F9D460}" presName="node" presStyleLbl="node1" presStyleIdx="2" presStyleCnt="3" custScaleX="267255" custScaleY="128646">
        <dgm:presLayoutVars>
          <dgm:bulletEnabled val="1"/>
        </dgm:presLayoutVars>
      </dgm:prSet>
      <dgm:spPr/>
    </dgm:pt>
  </dgm:ptLst>
  <dgm:cxnLst>
    <dgm:cxn modelId="{E8029600-2D82-4820-8360-D6D209EACBCB}" type="presOf" srcId="{8F8C9891-F809-4B9B-99C6-B5E9920F7776}" destId="{B591F057-A97C-4116-B85A-553EA3986F78}" srcOrd="0" destOrd="0" presId="urn:microsoft.com/office/officeart/2016/7/layout/RepeatingBendingProcessNew"/>
    <dgm:cxn modelId="{393A6A11-DB5F-4D10-9A7B-55645C82B442}" type="presOf" srcId="{DFD9DC60-129D-4363-B57B-7ED905F9D460}" destId="{A41A7031-64F3-4809-A2E0-E2085275D877}" srcOrd="0" destOrd="0" presId="urn:microsoft.com/office/officeart/2016/7/layout/RepeatingBendingProcessNew"/>
    <dgm:cxn modelId="{D505FE23-0CE1-4781-AA39-122E5B26C569}" type="presOf" srcId="{ABDF0D43-790E-455E-BB91-1CB962EF0F4D}" destId="{D7F5554C-BA4E-4D83-92BD-357AEB2527F6}" srcOrd="0" destOrd="0" presId="urn:microsoft.com/office/officeart/2016/7/layout/RepeatingBendingProcessNew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92F0CE37-BA0C-4C8B-95DC-DF1E3F60EB1B}" type="presOf" srcId="{D88F3D1A-AB7E-4DC2-BD55-96320C532B29}" destId="{C409DF4B-F4F5-413D-8B3F-5A364070BD74}" srcOrd="0" destOrd="0" presId="urn:microsoft.com/office/officeart/2016/7/layout/RepeatingBendingProcessNew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6CCC736F-E0DC-4402-8626-D5CE30EA7F61}" type="presOf" srcId="{D88F3D1A-AB7E-4DC2-BD55-96320C532B29}" destId="{7A317C83-B7A0-4E29-B8A2-D172F481EB85}" srcOrd="1" destOrd="0" presId="urn:microsoft.com/office/officeart/2016/7/layout/RepeatingBendingProcessNew"/>
    <dgm:cxn modelId="{59B8BE9C-459D-4F36-9EC7-48FBF7BADF68}" type="presOf" srcId="{8F8C9891-F809-4B9B-99C6-B5E9920F7776}" destId="{A543718C-4E32-4075-A1F2-873D98606AA3}" srcOrd="1" destOrd="0" presId="urn:microsoft.com/office/officeart/2016/7/layout/RepeatingBendingProcessNew"/>
    <dgm:cxn modelId="{260A68E8-A9A8-4993-BD36-9A75CEF7F96D}" type="presOf" srcId="{B28E0A5D-3FDF-4542-BC0E-34BC32574A74}" destId="{A41A7031-64F3-4809-A2E0-E2085275D877}" srcOrd="0" destOrd="1" presId="urn:microsoft.com/office/officeart/2016/7/layout/RepeatingBendingProcessNew"/>
    <dgm:cxn modelId="{2E5462EF-AFAE-45C9-B31A-E0943EEC6B05}" type="presOf" srcId="{1B8E0A3C-F83D-4E76-B453-F496E1F03612}" destId="{19A93D15-74D1-4AE0-BE5E-4059EA43C436}" srcOrd="0" destOrd="0" presId="urn:microsoft.com/office/officeart/2016/7/layout/RepeatingBendingProcessNew"/>
    <dgm:cxn modelId="{B5D2EEF0-B0AC-46E4-8D3D-88F87179C4C2}" type="presOf" srcId="{32622CF0-BF77-4CE9-B2BA-36F68280C73C}" destId="{FF9115D4-8E8F-47EE-ADAB-2F26038595E8}" srcOrd="0" destOrd="0" presId="urn:microsoft.com/office/officeart/2016/7/layout/RepeatingBendingProcessNew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735E81CF-5641-4626-9D35-8AF52D87A1A1}" type="presParOf" srcId="{FF9115D4-8E8F-47EE-ADAB-2F26038595E8}" destId="{19A93D15-74D1-4AE0-BE5E-4059EA43C436}" srcOrd="0" destOrd="0" presId="urn:microsoft.com/office/officeart/2016/7/layout/RepeatingBendingProcessNew"/>
    <dgm:cxn modelId="{66DAF067-6708-405C-8326-0329501FC04A}" type="presParOf" srcId="{FF9115D4-8E8F-47EE-ADAB-2F26038595E8}" destId="{C409DF4B-F4F5-413D-8B3F-5A364070BD74}" srcOrd="1" destOrd="0" presId="urn:microsoft.com/office/officeart/2016/7/layout/RepeatingBendingProcessNew"/>
    <dgm:cxn modelId="{74D20C26-495C-44A1-BE1B-3AEC5BFCB100}" type="presParOf" srcId="{C409DF4B-F4F5-413D-8B3F-5A364070BD74}" destId="{7A317C83-B7A0-4E29-B8A2-D172F481EB85}" srcOrd="0" destOrd="0" presId="urn:microsoft.com/office/officeart/2016/7/layout/RepeatingBendingProcessNew"/>
    <dgm:cxn modelId="{95288376-35CE-4AFD-A66E-F4F742F16E23}" type="presParOf" srcId="{FF9115D4-8E8F-47EE-ADAB-2F26038595E8}" destId="{D7F5554C-BA4E-4D83-92BD-357AEB2527F6}" srcOrd="2" destOrd="0" presId="urn:microsoft.com/office/officeart/2016/7/layout/RepeatingBendingProcessNew"/>
    <dgm:cxn modelId="{D555AB05-EB13-4407-91AC-6F44E27EA892}" type="presParOf" srcId="{FF9115D4-8E8F-47EE-ADAB-2F26038595E8}" destId="{B591F057-A97C-4116-B85A-553EA3986F78}" srcOrd="3" destOrd="0" presId="urn:microsoft.com/office/officeart/2016/7/layout/RepeatingBendingProcessNew"/>
    <dgm:cxn modelId="{73124FC3-B884-4EBA-BB7F-8100FD9CB626}" type="presParOf" srcId="{B591F057-A97C-4116-B85A-553EA3986F78}" destId="{A543718C-4E32-4075-A1F2-873D98606AA3}" srcOrd="0" destOrd="0" presId="urn:microsoft.com/office/officeart/2016/7/layout/RepeatingBendingProcessNew"/>
    <dgm:cxn modelId="{AD5A02B8-197A-4B12-B6B4-742C0DF58273}" type="presParOf" srcId="{FF9115D4-8E8F-47EE-ADAB-2F26038595E8}" destId="{A41A7031-64F3-4809-A2E0-E2085275D877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7B33CE-185E-48C3-AD16-27337B6953A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36F05D-BBE0-4FA5-86CB-D6FE6C19196A}">
      <dgm:prSet/>
      <dgm:spPr/>
      <dgm:t>
        <a:bodyPr/>
        <a:lstStyle/>
        <a:p>
          <a:r>
            <a:rPr lang="hr-HR"/>
            <a:t>Focus Budget Kortrijk</a:t>
          </a:r>
          <a:endParaRPr lang="en-US"/>
        </a:p>
      </dgm:t>
    </dgm:pt>
    <dgm:pt modelId="{83E68099-0F47-41A8-ADE5-E984326A6174}" type="parTrans" cxnId="{8B2F79FA-7F1A-4F20-B613-C5940EF0A46D}">
      <dgm:prSet/>
      <dgm:spPr/>
      <dgm:t>
        <a:bodyPr/>
        <a:lstStyle/>
        <a:p>
          <a:endParaRPr lang="en-US"/>
        </a:p>
      </dgm:t>
    </dgm:pt>
    <dgm:pt modelId="{236D9B4E-92C1-48ED-A843-8AD29731CF49}" type="sibTrans" cxnId="{8B2F79FA-7F1A-4F20-B613-C5940EF0A46D}">
      <dgm:prSet/>
      <dgm:spPr/>
      <dgm:t>
        <a:bodyPr/>
        <a:lstStyle/>
        <a:p>
          <a:endParaRPr lang="en-US"/>
        </a:p>
      </dgm:t>
    </dgm:pt>
    <dgm:pt modelId="{8F2560AB-8E1D-4ED9-9FD6-DFBA46773F3B}">
      <dgm:prSet/>
      <dgm:spPr/>
      <dgm:t>
        <a:bodyPr/>
        <a:lstStyle/>
        <a:p>
          <a:r>
            <a:rPr lang="hr-HR"/>
            <a:t>Učenici: </a:t>
          </a:r>
          <a:endParaRPr lang="en-US"/>
        </a:p>
      </dgm:t>
    </dgm:pt>
    <dgm:pt modelId="{21F0AF51-54A0-4C86-85EF-F659EEB68ABD}" type="parTrans" cxnId="{03BC72EC-2263-4ABB-8430-567E72EEA741}">
      <dgm:prSet/>
      <dgm:spPr/>
      <dgm:t>
        <a:bodyPr/>
        <a:lstStyle/>
        <a:p>
          <a:endParaRPr lang="en-US"/>
        </a:p>
      </dgm:t>
    </dgm:pt>
    <dgm:pt modelId="{B8FB21AE-BFC9-4A1D-B8F5-6A487FEAFE9D}" type="sibTrans" cxnId="{03BC72EC-2263-4ABB-8430-567E72EEA741}">
      <dgm:prSet/>
      <dgm:spPr/>
      <dgm:t>
        <a:bodyPr/>
        <a:lstStyle/>
        <a:p>
          <a:endParaRPr lang="en-US"/>
        </a:p>
      </dgm:t>
    </dgm:pt>
    <dgm:pt modelId="{0C39474A-2546-4522-A807-F24DA358F862}">
      <dgm:prSet/>
      <dgm:spPr/>
      <dgm:t>
        <a:bodyPr/>
        <a:lstStyle/>
        <a:p>
          <a:r>
            <a:rPr lang="hr-HR" dirty="0"/>
            <a:t>u dvije spojene sobe s po 3 kreveta i kupaonicom</a:t>
          </a:r>
          <a:endParaRPr lang="en-US" dirty="0"/>
        </a:p>
      </dgm:t>
    </dgm:pt>
    <dgm:pt modelId="{90BA40E7-40A0-4ACE-B61B-6DD383637927}" type="parTrans" cxnId="{B31B848B-74FB-4779-814C-5F16ABAA944D}">
      <dgm:prSet/>
      <dgm:spPr/>
      <dgm:t>
        <a:bodyPr/>
        <a:lstStyle/>
        <a:p>
          <a:endParaRPr lang="en-US"/>
        </a:p>
      </dgm:t>
    </dgm:pt>
    <dgm:pt modelId="{1C868298-0810-4743-9E6F-7DD41E1835D3}" type="sibTrans" cxnId="{B31B848B-74FB-4779-814C-5F16ABAA944D}">
      <dgm:prSet/>
      <dgm:spPr/>
      <dgm:t>
        <a:bodyPr/>
        <a:lstStyle/>
        <a:p>
          <a:endParaRPr lang="en-US"/>
        </a:p>
      </dgm:t>
    </dgm:pt>
    <dgm:pt modelId="{CDD07CDF-E29B-47AD-8CF5-EE66C0900069}">
      <dgm:prSet/>
      <dgm:spPr/>
      <dgm:t>
        <a:bodyPr/>
        <a:lstStyle/>
        <a:p>
          <a:r>
            <a:rPr lang="hr-HR" dirty="0"/>
            <a:t>korištenje kuhinje</a:t>
          </a:r>
          <a:endParaRPr lang="en-US" dirty="0"/>
        </a:p>
      </dgm:t>
    </dgm:pt>
    <dgm:pt modelId="{8ED94382-6EFC-4AA8-9E3B-5DFDBFED0A60}" type="parTrans" cxnId="{A3B444D1-76F8-4655-87E8-F154C57D0C5D}">
      <dgm:prSet/>
      <dgm:spPr/>
      <dgm:t>
        <a:bodyPr/>
        <a:lstStyle/>
        <a:p>
          <a:endParaRPr lang="en-US"/>
        </a:p>
      </dgm:t>
    </dgm:pt>
    <dgm:pt modelId="{1A8488E3-440C-4A16-BF73-33D921D8384C}" type="sibTrans" cxnId="{A3B444D1-76F8-4655-87E8-F154C57D0C5D}">
      <dgm:prSet/>
      <dgm:spPr/>
      <dgm:t>
        <a:bodyPr/>
        <a:lstStyle/>
        <a:p>
          <a:endParaRPr lang="en-US"/>
        </a:p>
      </dgm:t>
    </dgm:pt>
    <dgm:pt modelId="{B0F0724C-8144-4D72-BD30-A6FA1A2F33E9}">
      <dgm:prSet/>
      <dgm:spPr/>
      <dgm:t>
        <a:bodyPr/>
        <a:lstStyle/>
        <a:p>
          <a:r>
            <a:rPr lang="hr-HR"/>
            <a:t>uključen doručak</a:t>
          </a:r>
          <a:endParaRPr lang="en-US"/>
        </a:p>
      </dgm:t>
    </dgm:pt>
    <dgm:pt modelId="{C1B5A7E7-3D44-4E5F-BDC4-4E6F56EA73C8}" type="parTrans" cxnId="{30C87E7B-2BD7-4C4B-96E8-A994397DCE9B}">
      <dgm:prSet/>
      <dgm:spPr/>
      <dgm:t>
        <a:bodyPr/>
        <a:lstStyle/>
        <a:p>
          <a:endParaRPr lang="en-US"/>
        </a:p>
      </dgm:t>
    </dgm:pt>
    <dgm:pt modelId="{9C1847BC-4A0B-4013-8B7B-2E07C71F34DE}" type="sibTrans" cxnId="{30C87E7B-2BD7-4C4B-96E8-A994397DCE9B}">
      <dgm:prSet/>
      <dgm:spPr/>
      <dgm:t>
        <a:bodyPr/>
        <a:lstStyle/>
        <a:p>
          <a:endParaRPr lang="en-US"/>
        </a:p>
      </dgm:t>
    </dgm:pt>
    <dgm:pt modelId="{4D50CA33-E8D8-4DCD-BAA4-EB6E0FFAF92C}">
      <dgm:prSet/>
      <dgm:spPr/>
      <dgm:t>
        <a:bodyPr/>
        <a:lstStyle/>
        <a:p>
          <a:r>
            <a:rPr lang="hr-HR"/>
            <a:t>cijena: 698,25 EUR po osobi</a:t>
          </a:r>
          <a:endParaRPr lang="en-US"/>
        </a:p>
      </dgm:t>
    </dgm:pt>
    <dgm:pt modelId="{4E3F5A9B-8269-41FE-8765-7008AB704D4C}" type="parTrans" cxnId="{B5EEF137-443C-4B00-A4A4-6C2C2B2EBA30}">
      <dgm:prSet/>
      <dgm:spPr/>
      <dgm:t>
        <a:bodyPr/>
        <a:lstStyle/>
        <a:p>
          <a:endParaRPr lang="en-US"/>
        </a:p>
      </dgm:t>
    </dgm:pt>
    <dgm:pt modelId="{096C712A-8C3E-4EF5-A391-5DE2B06502B7}" type="sibTrans" cxnId="{B5EEF137-443C-4B00-A4A4-6C2C2B2EBA30}">
      <dgm:prSet/>
      <dgm:spPr/>
      <dgm:t>
        <a:bodyPr/>
        <a:lstStyle/>
        <a:p>
          <a:endParaRPr lang="en-US"/>
        </a:p>
      </dgm:t>
    </dgm:pt>
    <dgm:pt modelId="{4A4CA751-3265-49B5-8459-F390795C6FF4}" type="pres">
      <dgm:prSet presAssocID="{DD7B33CE-185E-48C3-AD16-27337B6953AB}" presName="linear" presStyleCnt="0">
        <dgm:presLayoutVars>
          <dgm:dir/>
          <dgm:animLvl val="lvl"/>
          <dgm:resizeHandles val="exact"/>
        </dgm:presLayoutVars>
      </dgm:prSet>
      <dgm:spPr/>
    </dgm:pt>
    <dgm:pt modelId="{92728548-24E5-4EBD-A535-5E7B4E57CD9D}" type="pres">
      <dgm:prSet presAssocID="{2B36F05D-BBE0-4FA5-86CB-D6FE6C19196A}" presName="parentLin" presStyleCnt="0"/>
      <dgm:spPr/>
    </dgm:pt>
    <dgm:pt modelId="{BEE4B3C0-E44A-4316-BFC9-740D9FE9C13C}" type="pres">
      <dgm:prSet presAssocID="{2B36F05D-BBE0-4FA5-86CB-D6FE6C19196A}" presName="parentLeftMargin" presStyleLbl="node1" presStyleIdx="0" presStyleCnt="2"/>
      <dgm:spPr/>
    </dgm:pt>
    <dgm:pt modelId="{98504B14-C1C5-4151-AEDD-1F71678109F8}" type="pres">
      <dgm:prSet presAssocID="{2B36F05D-BBE0-4FA5-86CB-D6FE6C1919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0708E3-10A9-4355-9C4F-84BCEA253978}" type="pres">
      <dgm:prSet presAssocID="{2B36F05D-BBE0-4FA5-86CB-D6FE6C19196A}" presName="negativeSpace" presStyleCnt="0"/>
      <dgm:spPr/>
    </dgm:pt>
    <dgm:pt modelId="{1865CFE2-6F5D-4114-B52B-D22F4C62335D}" type="pres">
      <dgm:prSet presAssocID="{2B36F05D-BBE0-4FA5-86CB-D6FE6C19196A}" presName="childText" presStyleLbl="conFgAcc1" presStyleIdx="0" presStyleCnt="2">
        <dgm:presLayoutVars>
          <dgm:bulletEnabled val="1"/>
        </dgm:presLayoutVars>
      </dgm:prSet>
      <dgm:spPr/>
    </dgm:pt>
    <dgm:pt modelId="{CBEE0515-7B75-4278-AB9A-4DAB53D46409}" type="pres">
      <dgm:prSet presAssocID="{236D9B4E-92C1-48ED-A843-8AD29731CF49}" presName="spaceBetweenRectangles" presStyleCnt="0"/>
      <dgm:spPr/>
    </dgm:pt>
    <dgm:pt modelId="{BEC582D1-A462-4DDD-B136-E439B5048069}" type="pres">
      <dgm:prSet presAssocID="{8F2560AB-8E1D-4ED9-9FD6-DFBA46773F3B}" presName="parentLin" presStyleCnt="0"/>
      <dgm:spPr/>
    </dgm:pt>
    <dgm:pt modelId="{CE0D7D8F-D317-4AB1-A153-DC32D1160551}" type="pres">
      <dgm:prSet presAssocID="{8F2560AB-8E1D-4ED9-9FD6-DFBA46773F3B}" presName="parentLeftMargin" presStyleLbl="node1" presStyleIdx="0" presStyleCnt="2"/>
      <dgm:spPr/>
    </dgm:pt>
    <dgm:pt modelId="{0554D5B5-FF36-4DCE-B19F-023895F1FB24}" type="pres">
      <dgm:prSet presAssocID="{8F2560AB-8E1D-4ED9-9FD6-DFBA46773F3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47D6D8-7C2B-4E15-AAFD-9B55CF232DD2}" type="pres">
      <dgm:prSet presAssocID="{8F2560AB-8E1D-4ED9-9FD6-DFBA46773F3B}" presName="negativeSpace" presStyleCnt="0"/>
      <dgm:spPr/>
    </dgm:pt>
    <dgm:pt modelId="{1B90FCC7-CFD0-472A-BE16-BB3364F7B759}" type="pres">
      <dgm:prSet presAssocID="{8F2560AB-8E1D-4ED9-9FD6-DFBA46773F3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EDB20B-0498-447B-BE6A-E4AC66B320B3}" type="presOf" srcId="{8F2560AB-8E1D-4ED9-9FD6-DFBA46773F3B}" destId="{0554D5B5-FF36-4DCE-B19F-023895F1FB24}" srcOrd="1" destOrd="0" presId="urn:microsoft.com/office/officeart/2005/8/layout/list1"/>
    <dgm:cxn modelId="{3BF20622-EA79-4034-927C-286CE4BC990E}" type="presOf" srcId="{B0F0724C-8144-4D72-BD30-A6FA1A2F33E9}" destId="{1B90FCC7-CFD0-472A-BE16-BB3364F7B759}" srcOrd="0" destOrd="2" presId="urn:microsoft.com/office/officeart/2005/8/layout/list1"/>
    <dgm:cxn modelId="{B5EEF137-443C-4B00-A4A4-6C2C2B2EBA30}" srcId="{8F2560AB-8E1D-4ED9-9FD6-DFBA46773F3B}" destId="{4D50CA33-E8D8-4DCD-BAA4-EB6E0FFAF92C}" srcOrd="3" destOrd="0" parTransId="{4E3F5A9B-8269-41FE-8765-7008AB704D4C}" sibTransId="{096C712A-8C3E-4EF5-A391-5DE2B06502B7}"/>
    <dgm:cxn modelId="{C644BE71-3DD8-4AF2-99DA-6282D4D3FD40}" type="presOf" srcId="{DD7B33CE-185E-48C3-AD16-27337B6953AB}" destId="{4A4CA751-3265-49B5-8459-F390795C6FF4}" srcOrd="0" destOrd="0" presId="urn:microsoft.com/office/officeart/2005/8/layout/list1"/>
    <dgm:cxn modelId="{C5042378-E80B-405D-BE05-2ACF3AFFDF9D}" type="presOf" srcId="{8F2560AB-8E1D-4ED9-9FD6-DFBA46773F3B}" destId="{CE0D7D8F-D317-4AB1-A153-DC32D1160551}" srcOrd="0" destOrd="0" presId="urn:microsoft.com/office/officeart/2005/8/layout/list1"/>
    <dgm:cxn modelId="{30C87E7B-2BD7-4C4B-96E8-A994397DCE9B}" srcId="{8F2560AB-8E1D-4ED9-9FD6-DFBA46773F3B}" destId="{B0F0724C-8144-4D72-BD30-A6FA1A2F33E9}" srcOrd="2" destOrd="0" parTransId="{C1B5A7E7-3D44-4E5F-BDC4-4E6F56EA73C8}" sibTransId="{9C1847BC-4A0B-4013-8B7B-2E07C71F34DE}"/>
    <dgm:cxn modelId="{15B3347E-3A6B-4E07-B139-ABC77DFFDA78}" type="presOf" srcId="{0C39474A-2546-4522-A807-F24DA358F862}" destId="{1B90FCC7-CFD0-472A-BE16-BB3364F7B759}" srcOrd="0" destOrd="0" presId="urn:microsoft.com/office/officeart/2005/8/layout/list1"/>
    <dgm:cxn modelId="{64D72589-DE95-4B7D-AEFD-626E7C25D14F}" type="presOf" srcId="{2B36F05D-BBE0-4FA5-86CB-D6FE6C19196A}" destId="{BEE4B3C0-E44A-4316-BFC9-740D9FE9C13C}" srcOrd="0" destOrd="0" presId="urn:microsoft.com/office/officeart/2005/8/layout/list1"/>
    <dgm:cxn modelId="{B31B848B-74FB-4779-814C-5F16ABAA944D}" srcId="{8F2560AB-8E1D-4ED9-9FD6-DFBA46773F3B}" destId="{0C39474A-2546-4522-A807-F24DA358F862}" srcOrd="0" destOrd="0" parTransId="{90BA40E7-40A0-4ACE-B61B-6DD383637927}" sibTransId="{1C868298-0810-4743-9E6F-7DD41E1835D3}"/>
    <dgm:cxn modelId="{2C4D9B91-C9E5-4E17-8925-E390B26ECDCD}" type="presOf" srcId="{4D50CA33-E8D8-4DCD-BAA4-EB6E0FFAF92C}" destId="{1B90FCC7-CFD0-472A-BE16-BB3364F7B759}" srcOrd="0" destOrd="3" presId="urn:microsoft.com/office/officeart/2005/8/layout/list1"/>
    <dgm:cxn modelId="{A3B444D1-76F8-4655-87E8-F154C57D0C5D}" srcId="{8F2560AB-8E1D-4ED9-9FD6-DFBA46773F3B}" destId="{CDD07CDF-E29B-47AD-8CF5-EE66C0900069}" srcOrd="1" destOrd="0" parTransId="{8ED94382-6EFC-4AA8-9E3B-5DFDBFED0A60}" sibTransId="{1A8488E3-440C-4A16-BF73-33D921D8384C}"/>
    <dgm:cxn modelId="{11F36DDB-BD2F-4928-9536-A9D863728C65}" type="presOf" srcId="{2B36F05D-BBE0-4FA5-86CB-D6FE6C19196A}" destId="{98504B14-C1C5-4151-AEDD-1F71678109F8}" srcOrd="1" destOrd="0" presId="urn:microsoft.com/office/officeart/2005/8/layout/list1"/>
    <dgm:cxn modelId="{03BC72EC-2263-4ABB-8430-567E72EEA741}" srcId="{DD7B33CE-185E-48C3-AD16-27337B6953AB}" destId="{8F2560AB-8E1D-4ED9-9FD6-DFBA46773F3B}" srcOrd="1" destOrd="0" parTransId="{21F0AF51-54A0-4C86-85EF-F659EEB68ABD}" sibTransId="{B8FB21AE-BFC9-4A1D-B8F5-6A487FEAFE9D}"/>
    <dgm:cxn modelId="{F9B7AFEE-E809-40E7-9CE8-0190884FDFB4}" type="presOf" srcId="{CDD07CDF-E29B-47AD-8CF5-EE66C0900069}" destId="{1B90FCC7-CFD0-472A-BE16-BB3364F7B759}" srcOrd="0" destOrd="1" presId="urn:microsoft.com/office/officeart/2005/8/layout/list1"/>
    <dgm:cxn modelId="{8B2F79FA-7F1A-4F20-B613-C5940EF0A46D}" srcId="{DD7B33CE-185E-48C3-AD16-27337B6953AB}" destId="{2B36F05D-BBE0-4FA5-86CB-D6FE6C19196A}" srcOrd="0" destOrd="0" parTransId="{83E68099-0F47-41A8-ADE5-E984326A6174}" sibTransId="{236D9B4E-92C1-48ED-A843-8AD29731CF49}"/>
    <dgm:cxn modelId="{1D356002-E686-4168-8969-633A62475ED7}" type="presParOf" srcId="{4A4CA751-3265-49B5-8459-F390795C6FF4}" destId="{92728548-24E5-4EBD-A535-5E7B4E57CD9D}" srcOrd="0" destOrd="0" presId="urn:microsoft.com/office/officeart/2005/8/layout/list1"/>
    <dgm:cxn modelId="{CF58B506-E8F7-4E33-A0E6-05C67B629E4F}" type="presParOf" srcId="{92728548-24E5-4EBD-A535-5E7B4E57CD9D}" destId="{BEE4B3C0-E44A-4316-BFC9-740D9FE9C13C}" srcOrd="0" destOrd="0" presId="urn:microsoft.com/office/officeart/2005/8/layout/list1"/>
    <dgm:cxn modelId="{AEE88BA7-C520-455B-9335-197CF4658531}" type="presParOf" srcId="{92728548-24E5-4EBD-A535-5E7B4E57CD9D}" destId="{98504B14-C1C5-4151-AEDD-1F71678109F8}" srcOrd="1" destOrd="0" presId="urn:microsoft.com/office/officeart/2005/8/layout/list1"/>
    <dgm:cxn modelId="{40188E99-4FC1-4128-AA69-E91BA464948B}" type="presParOf" srcId="{4A4CA751-3265-49B5-8459-F390795C6FF4}" destId="{B20708E3-10A9-4355-9C4F-84BCEA253978}" srcOrd="1" destOrd="0" presId="urn:microsoft.com/office/officeart/2005/8/layout/list1"/>
    <dgm:cxn modelId="{A6BAEE91-C4DD-4C6F-85FB-CAD9E4C34C31}" type="presParOf" srcId="{4A4CA751-3265-49B5-8459-F390795C6FF4}" destId="{1865CFE2-6F5D-4114-B52B-D22F4C62335D}" srcOrd="2" destOrd="0" presId="urn:microsoft.com/office/officeart/2005/8/layout/list1"/>
    <dgm:cxn modelId="{753EACF1-C16C-451F-B538-42048BC667F6}" type="presParOf" srcId="{4A4CA751-3265-49B5-8459-F390795C6FF4}" destId="{CBEE0515-7B75-4278-AB9A-4DAB53D46409}" srcOrd="3" destOrd="0" presId="urn:microsoft.com/office/officeart/2005/8/layout/list1"/>
    <dgm:cxn modelId="{6BC5FA5A-EE2D-47BB-8DB6-A364F18288E9}" type="presParOf" srcId="{4A4CA751-3265-49B5-8459-F390795C6FF4}" destId="{BEC582D1-A462-4DDD-B136-E439B5048069}" srcOrd="4" destOrd="0" presId="urn:microsoft.com/office/officeart/2005/8/layout/list1"/>
    <dgm:cxn modelId="{3FEA7B87-BD74-4734-8D36-5BF99B94569D}" type="presParOf" srcId="{BEC582D1-A462-4DDD-B136-E439B5048069}" destId="{CE0D7D8F-D317-4AB1-A153-DC32D1160551}" srcOrd="0" destOrd="0" presId="urn:microsoft.com/office/officeart/2005/8/layout/list1"/>
    <dgm:cxn modelId="{3266108F-E02C-431C-B17E-2550901C5545}" type="presParOf" srcId="{BEC582D1-A462-4DDD-B136-E439B5048069}" destId="{0554D5B5-FF36-4DCE-B19F-023895F1FB24}" srcOrd="1" destOrd="0" presId="urn:microsoft.com/office/officeart/2005/8/layout/list1"/>
    <dgm:cxn modelId="{EE519CD9-27AA-4309-ADDA-BF27E6025BD7}" type="presParOf" srcId="{4A4CA751-3265-49B5-8459-F390795C6FF4}" destId="{7647D6D8-7C2B-4E15-AAFD-9B55CF232DD2}" srcOrd="5" destOrd="0" presId="urn:microsoft.com/office/officeart/2005/8/layout/list1"/>
    <dgm:cxn modelId="{28886B0A-FC48-4A1B-8860-76F59D89D825}" type="presParOf" srcId="{4A4CA751-3265-49B5-8459-F390795C6FF4}" destId="{1B90FCC7-CFD0-472A-BE16-BB3364F7B7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7B33CE-185E-48C3-AD16-27337B6953A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566103-144C-425E-ADB9-BD475145E931}">
      <dgm:prSet/>
      <dgm:spPr/>
      <dgm:t>
        <a:bodyPr/>
        <a:lstStyle/>
        <a:p>
          <a:pPr algn="ctr"/>
          <a:r>
            <a:rPr lang="hr-HR" dirty="0"/>
            <a:t>Dogovor nakon uplate sredstava!</a:t>
          </a:r>
        </a:p>
      </dgm:t>
    </dgm:pt>
    <dgm:pt modelId="{B16FDFFE-1C6E-4ED8-B50E-C83CC03D9CB8}" type="parTrans" cxnId="{852DE24F-ECA3-4E32-A653-8A5861EBDD70}">
      <dgm:prSet/>
      <dgm:spPr/>
      <dgm:t>
        <a:bodyPr/>
        <a:lstStyle/>
        <a:p>
          <a:endParaRPr lang="hr-HR"/>
        </a:p>
      </dgm:t>
    </dgm:pt>
    <dgm:pt modelId="{1B9C53C9-8F43-415B-A5DD-7C84B630B253}" type="sibTrans" cxnId="{852DE24F-ECA3-4E32-A653-8A5861EBDD70}">
      <dgm:prSet/>
      <dgm:spPr/>
      <dgm:t>
        <a:bodyPr/>
        <a:lstStyle/>
        <a:p>
          <a:endParaRPr lang="hr-HR"/>
        </a:p>
      </dgm:t>
    </dgm:pt>
    <dgm:pt modelId="{4A4CA751-3265-49B5-8459-F390795C6FF4}" type="pres">
      <dgm:prSet presAssocID="{DD7B33CE-185E-48C3-AD16-27337B6953AB}" presName="linear" presStyleCnt="0">
        <dgm:presLayoutVars>
          <dgm:dir/>
          <dgm:animLvl val="lvl"/>
          <dgm:resizeHandles val="exact"/>
        </dgm:presLayoutVars>
      </dgm:prSet>
      <dgm:spPr/>
    </dgm:pt>
    <dgm:pt modelId="{34AA4B67-5F06-4F26-BD79-68F9E5180329}" type="pres">
      <dgm:prSet presAssocID="{92566103-144C-425E-ADB9-BD475145E931}" presName="parentLin" presStyleCnt="0"/>
      <dgm:spPr/>
    </dgm:pt>
    <dgm:pt modelId="{418A2438-E343-440D-9354-E166072AF738}" type="pres">
      <dgm:prSet presAssocID="{92566103-144C-425E-ADB9-BD475145E931}" presName="parentLeftMargin" presStyleLbl="node1" presStyleIdx="0" presStyleCnt="1"/>
      <dgm:spPr/>
    </dgm:pt>
    <dgm:pt modelId="{4A1BFD17-1BE7-4F71-866A-9BACDE685E8B}" type="pres">
      <dgm:prSet presAssocID="{92566103-144C-425E-ADB9-BD475145E931}" presName="parentText" presStyleLbl="node1" presStyleIdx="0" presStyleCnt="1" custScaleX="128779" custScaleY="470253">
        <dgm:presLayoutVars>
          <dgm:chMax val="0"/>
          <dgm:bulletEnabled val="1"/>
        </dgm:presLayoutVars>
      </dgm:prSet>
      <dgm:spPr/>
    </dgm:pt>
    <dgm:pt modelId="{5200CF67-2BE7-4F96-8802-C1DBA6A141D5}" type="pres">
      <dgm:prSet presAssocID="{92566103-144C-425E-ADB9-BD475145E931}" presName="negativeSpace" presStyleCnt="0"/>
      <dgm:spPr/>
    </dgm:pt>
    <dgm:pt modelId="{99B5EDA7-43DD-4D3D-8B8C-600A53278E09}" type="pres">
      <dgm:prSet presAssocID="{92566103-144C-425E-ADB9-BD475145E93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E378F1D-DA68-4D38-A6BD-9534AE1F36E9}" type="presOf" srcId="{92566103-144C-425E-ADB9-BD475145E931}" destId="{418A2438-E343-440D-9354-E166072AF738}" srcOrd="0" destOrd="0" presId="urn:microsoft.com/office/officeart/2005/8/layout/list1"/>
    <dgm:cxn modelId="{852DE24F-ECA3-4E32-A653-8A5861EBDD70}" srcId="{DD7B33CE-185E-48C3-AD16-27337B6953AB}" destId="{92566103-144C-425E-ADB9-BD475145E931}" srcOrd="0" destOrd="0" parTransId="{B16FDFFE-1C6E-4ED8-B50E-C83CC03D9CB8}" sibTransId="{1B9C53C9-8F43-415B-A5DD-7C84B630B253}"/>
    <dgm:cxn modelId="{C644BE71-3DD8-4AF2-99DA-6282D4D3FD40}" type="presOf" srcId="{DD7B33CE-185E-48C3-AD16-27337B6953AB}" destId="{4A4CA751-3265-49B5-8459-F390795C6FF4}" srcOrd="0" destOrd="0" presId="urn:microsoft.com/office/officeart/2005/8/layout/list1"/>
    <dgm:cxn modelId="{2306D9F6-D2C5-4988-8D6E-EB86C080DF70}" type="presOf" srcId="{92566103-144C-425E-ADB9-BD475145E931}" destId="{4A1BFD17-1BE7-4F71-866A-9BACDE685E8B}" srcOrd="1" destOrd="0" presId="urn:microsoft.com/office/officeart/2005/8/layout/list1"/>
    <dgm:cxn modelId="{35EA9860-89B2-496D-B9A8-D4B958171AFE}" type="presParOf" srcId="{4A4CA751-3265-49B5-8459-F390795C6FF4}" destId="{34AA4B67-5F06-4F26-BD79-68F9E5180329}" srcOrd="0" destOrd="0" presId="urn:microsoft.com/office/officeart/2005/8/layout/list1"/>
    <dgm:cxn modelId="{9B7426FF-BDC7-4BE9-818F-C63BCE9CCFD3}" type="presParOf" srcId="{34AA4B67-5F06-4F26-BD79-68F9E5180329}" destId="{418A2438-E343-440D-9354-E166072AF738}" srcOrd="0" destOrd="0" presId="urn:microsoft.com/office/officeart/2005/8/layout/list1"/>
    <dgm:cxn modelId="{24888939-5E64-4595-A831-A8C12B7A1346}" type="presParOf" srcId="{34AA4B67-5F06-4F26-BD79-68F9E5180329}" destId="{4A1BFD17-1BE7-4F71-866A-9BACDE685E8B}" srcOrd="1" destOrd="0" presId="urn:microsoft.com/office/officeart/2005/8/layout/list1"/>
    <dgm:cxn modelId="{64671980-925E-4293-A9B4-F0FCC7060613}" type="presParOf" srcId="{4A4CA751-3265-49B5-8459-F390795C6FF4}" destId="{5200CF67-2BE7-4F96-8802-C1DBA6A141D5}" srcOrd="1" destOrd="0" presId="urn:microsoft.com/office/officeart/2005/8/layout/list1"/>
    <dgm:cxn modelId="{84201737-FC8D-4B04-9CCE-04E0DE4B1ECA}" type="presParOf" srcId="{4A4CA751-3265-49B5-8459-F390795C6FF4}" destId="{99B5EDA7-43DD-4D3D-8B8C-600A53278E0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292C82-2C0F-418C-96DB-12C452F99D4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C58D-EE63-423F-823C-623C570C76D3}">
      <dgm:prSet/>
      <dgm:spPr/>
      <dgm:t>
        <a:bodyPr/>
        <a:lstStyle/>
        <a:p>
          <a:r>
            <a:rPr lang="hr-HR" dirty="0"/>
            <a:t>2.10.-8.10.2022. </a:t>
          </a:r>
        </a:p>
        <a:p>
          <a:r>
            <a:rPr lang="hr-HR" dirty="0"/>
            <a:t>Ružica </a:t>
          </a:r>
          <a:r>
            <a:rPr lang="hr-HR" dirty="0" err="1"/>
            <a:t>Vorgić</a:t>
          </a:r>
          <a:r>
            <a:rPr lang="hr-HR" dirty="0"/>
            <a:t> Krvavica</a:t>
          </a:r>
          <a:endParaRPr lang="en-US" dirty="0"/>
        </a:p>
      </dgm:t>
    </dgm:pt>
    <dgm:pt modelId="{FA23515F-58AA-450D-B31E-AA3E3628BC3F}" type="parTrans" cxnId="{96668DA6-064C-4040-A044-AB25EBE6C91D}">
      <dgm:prSet/>
      <dgm:spPr/>
      <dgm:t>
        <a:bodyPr/>
        <a:lstStyle/>
        <a:p>
          <a:endParaRPr lang="en-US"/>
        </a:p>
      </dgm:t>
    </dgm:pt>
    <dgm:pt modelId="{45E0D7FB-13AC-4351-965B-112F4289564D}" type="sibTrans" cxnId="{96668DA6-064C-4040-A044-AB25EBE6C91D}">
      <dgm:prSet/>
      <dgm:spPr/>
      <dgm:t>
        <a:bodyPr/>
        <a:lstStyle/>
        <a:p>
          <a:endParaRPr lang="en-US"/>
        </a:p>
      </dgm:t>
    </dgm:pt>
    <dgm:pt modelId="{8D1DE139-CA18-4E5B-9441-C5122C13D185}">
      <dgm:prSet/>
      <dgm:spPr/>
      <dgm:t>
        <a:bodyPr/>
        <a:lstStyle/>
        <a:p>
          <a:r>
            <a:rPr lang="hr-HR" dirty="0"/>
            <a:t>16.10.-22.10.2022. </a:t>
          </a:r>
        </a:p>
        <a:p>
          <a:r>
            <a:rPr lang="hr-HR" dirty="0"/>
            <a:t>Gordana Matković</a:t>
          </a:r>
          <a:endParaRPr lang="en-US" dirty="0"/>
        </a:p>
      </dgm:t>
    </dgm:pt>
    <dgm:pt modelId="{FE31A090-9ADA-4DF8-9B62-1A6FD7B3FF13}" type="parTrans" cxnId="{CDA8BFA5-8788-488E-BC2C-341C244F8290}">
      <dgm:prSet/>
      <dgm:spPr/>
      <dgm:t>
        <a:bodyPr/>
        <a:lstStyle/>
        <a:p>
          <a:endParaRPr lang="en-US"/>
        </a:p>
      </dgm:t>
    </dgm:pt>
    <dgm:pt modelId="{C98C3309-B516-407A-AF2B-7E14E1CE521E}" type="sibTrans" cxnId="{CDA8BFA5-8788-488E-BC2C-341C244F8290}">
      <dgm:prSet/>
      <dgm:spPr/>
      <dgm:t>
        <a:bodyPr/>
        <a:lstStyle/>
        <a:p>
          <a:endParaRPr lang="en-US"/>
        </a:p>
      </dgm:t>
    </dgm:pt>
    <dgm:pt modelId="{CD4993FB-4409-4AD6-B35C-D9EAC1B3638F}">
      <dgm:prSet/>
      <dgm:spPr/>
      <dgm:t>
        <a:bodyPr/>
        <a:lstStyle/>
        <a:p>
          <a:r>
            <a:rPr lang="hr-HR"/>
            <a:t>Smještaj: u istim hotelima kao i učenici</a:t>
          </a:r>
          <a:endParaRPr lang="en-US"/>
        </a:p>
      </dgm:t>
    </dgm:pt>
    <dgm:pt modelId="{2E75B101-52CB-484D-92F0-16977FFB2958}" type="parTrans" cxnId="{0485E85F-90EE-48B4-B869-A1BDA7194CEF}">
      <dgm:prSet/>
      <dgm:spPr/>
      <dgm:t>
        <a:bodyPr/>
        <a:lstStyle/>
        <a:p>
          <a:endParaRPr lang="en-US"/>
        </a:p>
      </dgm:t>
    </dgm:pt>
    <dgm:pt modelId="{A53152D1-5A7D-4E65-B117-27AAF29B3864}" type="sibTrans" cxnId="{0485E85F-90EE-48B4-B869-A1BDA7194CEF}">
      <dgm:prSet/>
      <dgm:spPr/>
      <dgm:t>
        <a:bodyPr/>
        <a:lstStyle/>
        <a:p>
          <a:endParaRPr lang="en-US"/>
        </a:p>
      </dgm:t>
    </dgm:pt>
    <dgm:pt modelId="{E6B6DBDE-AECA-459D-AFF5-036FE0C1FC0F}">
      <dgm:prSet/>
      <dgm:spPr/>
      <dgm:t>
        <a:bodyPr/>
        <a:lstStyle/>
        <a:p>
          <a:r>
            <a:rPr lang="hr-HR"/>
            <a:t>Učenici sami: 9.10.-16.10.2022.</a:t>
          </a:r>
          <a:endParaRPr lang="en-US"/>
        </a:p>
      </dgm:t>
    </dgm:pt>
    <dgm:pt modelId="{1506A6C4-D013-42E7-B4D9-1CE42F0F7A47}" type="parTrans" cxnId="{7367AFC8-D8BF-4BC5-B332-57944B0B6F72}">
      <dgm:prSet/>
      <dgm:spPr/>
      <dgm:t>
        <a:bodyPr/>
        <a:lstStyle/>
        <a:p>
          <a:endParaRPr lang="en-US"/>
        </a:p>
      </dgm:t>
    </dgm:pt>
    <dgm:pt modelId="{07FA1F17-6AE2-4CF1-94AC-1D37B550969B}" type="sibTrans" cxnId="{7367AFC8-D8BF-4BC5-B332-57944B0B6F72}">
      <dgm:prSet/>
      <dgm:spPr/>
      <dgm:t>
        <a:bodyPr/>
        <a:lstStyle/>
        <a:p>
          <a:endParaRPr lang="en-US"/>
        </a:p>
      </dgm:t>
    </dgm:pt>
    <dgm:pt modelId="{CCEDB2B0-0E5A-485C-9A7E-491908AB2CCA}" type="pres">
      <dgm:prSet presAssocID="{30292C82-2C0F-418C-96DB-12C452F99D4E}" presName="vert0" presStyleCnt="0">
        <dgm:presLayoutVars>
          <dgm:dir/>
          <dgm:animOne val="branch"/>
          <dgm:animLvl val="lvl"/>
        </dgm:presLayoutVars>
      </dgm:prSet>
      <dgm:spPr/>
    </dgm:pt>
    <dgm:pt modelId="{5F4321C1-FF2F-4029-A77A-185400DB9B8B}" type="pres">
      <dgm:prSet presAssocID="{40C9C58D-EE63-423F-823C-623C570C76D3}" presName="thickLine" presStyleLbl="alignNode1" presStyleIdx="0" presStyleCnt="4"/>
      <dgm:spPr/>
    </dgm:pt>
    <dgm:pt modelId="{26292653-2279-431A-BB40-DFF0A63530F7}" type="pres">
      <dgm:prSet presAssocID="{40C9C58D-EE63-423F-823C-623C570C76D3}" presName="horz1" presStyleCnt="0"/>
      <dgm:spPr/>
    </dgm:pt>
    <dgm:pt modelId="{C2357194-579A-4062-A74E-A4C8F3817109}" type="pres">
      <dgm:prSet presAssocID="{40C9C58D-EE63-423F-823C-623C570C76D3}" presName="tx1" presStyleLbl="revTx" presStyleIdx="0" presStyleCnt="4"/>
      <dgm:spPr/>
    </dgm:pt>
    <dgm:pt modelId="{3CF165D6-65E6-44AB-A2AC-997C87FBFF8F}" type="pres">
      <dgm:prSet presAssocID="{40C9C58D-EE63-423F-823C-623C570C76D3}" presName="vert1" presStyleCnt="0"/>
      <dgm:spPr/>
    </dgm:pt>
    <dgm:pt modelId="{9876B975-25C1-4E87-8CA5-01DC6BE4CA07}" type="pres">
      <dgm:prSet presAssocID="{8D1DE139-CA18-4E5B-9441-C5122C13D185}" presName="thickLine" presStyleLbl="alignNode1" presStyleIdx="1" presStyleCnt="4"/>
      <dgm:spPr/>
    </dgm:pt>
    <dgm:pt modelId="{017241C5-E923-4B01-8212-1CA84779F6D2}" type="pres">
      <dgm:prSet presAssocID="{8D1DE139-CA18-4E5B-9441-C5122C13D185}" presName="horz1" presStyleCnt="0"/>
      <dgm:spPr/>
    </dgm:pt>
    <dgm:pt modelId="{DE864E04-2CBC-4BE0-9CA6-274AFE8A7BDB}" type="pres">
      <dgm:prSet presAssocID="{8D1DE139-CA18-4E5B-9441-C5122C13D185}" presName="tx1" presStyleLbl="revTx" presStyleIdx="1" presStyleCnt="4"/>
      <dgm:spPr/>
    </dgm:pt>
    <dgm:pt modelId="{1D3E2F9C-D057-497D-BDE5-7A9E4D8755DE}" type="pres">
      <dgm:prSet presAssocID="{8D1DE139-CA18-4E5B-9441-C5122C13D185}" presName="vert1" presStyleCnt="0"/>
      <dgm:spPr/>
    </dgm:pt>
    <dgm:pt modelId="{794E9DA9-F788-45FB-AE8B-154EC2DEC291}" type="pres">
      <dgm:prSet presAssocID="{CD4993FB-4409-4AD6-B35C-D9EAC1B3638F}" presName="thickLine" presStyleLbl="alignNode1" presStyleIdx="2" presStyleCnt="4"/>
      <dgm:spPr/>
    </dgm:pt>
    <dgm:pt modelId="{DA999D05-303A-420B-9E6B-5306AFA474BC}" type="pres">
      <dgm:prSet presAssocID="{CD4993FB-4409-4AD6-B35C-D9EAC1B3638F}" presName="horz1" presStyleCnt="0"/>
      <dgm:spPr/>
    </dgm:pt>
    <dgm:pt modelId="{EA0840F1-0323-4468-B3D0-6923278A567A}" type="pres">
      <dgm:prSet presAssocID="{CD4993FB-4409-4AD6-B35C-D9EAC1B3638F}" presName="tx1" presStyleLbl="revTx" presStyleIdx="2" presStyleCnt="4"/>
      <dgm:spPr/>
    </dgm:pt>
    <dgm:pt modelId="{A8EE7D6E-2EE4-4A2C-ABBC-13C8870DB286}" type="pres">
      <dgm:prSet presAssocID="{CD4993FB-4409-4AD6-B35C-D9EAC1B3638F}" presName="vert1" presStyleCnt="0"/>
      <dgm:spPr/>
    </dgm:pt>
    <dgm:pt modelId="{C2355B2A-45DE-4BEE-81D6-93FA899B0189}" type="pres">
      <dgm:prSet presAssocID="{E6B6DBDE-AECA-459D-AFF5-036FE0C1FC0F}" presName="thickLine" presStyleLbl="alignNode1" presStyleIdx="3" presStyleCnt="4"/>
      <dgm:spPr/>
    </dgm:pt>
    <dgm:pt modelId="{A9F28327-8660-4DFB-B730-80328E1A0B84}" type="pres">
      <dgm:prSet presAssocID="{E6B6DBDE-AECA-459D-AFF5-036FE0C1FC0F}" presName="horz1" presStyleCnt="0"/>
      <dgm:spPr/>
    </dgm:pt>
    <dgm:pt modelId="{D86072DA-06EB-46B7-B4E4-8F6A89BF8D33}" type="pres">
      <dgm:prSet presAssocID="{E6B6DBDE-AECA-459D-AFF5-036FE0C1FC0F}" presName="tx1" presStyleLbl="revTx" presStyleIdx="3" presStyleCnt="4"/>
      <dgm:spPr/>
    </dgm:pt>
    <dgm:pt modelId="{80C1EF6A-6146-4F61-812E-C5A8DA388C86}" type="pres">
      <dgm:prSet presAssocID="{E6B6DBDE-AECA-459D-AFF5-036FE0C1FC0F}" presName="vert1" presStyleCnt="0"/>
      <dgm:spPr/>
    </dgm:pt>
  </dgm:ptLst>
  <dgm:cxnLst>
    <dgm:cxn modelId="{0485E85F-90EE-48B4-B869-A1BDA7194CEF}" srcId="{30292C82-2C0F-418C-96DB-12C452F99D4E}" destId="{CD4993FB-4409-4AD6-B35C-D9EAC1B3638F}" srcOrd="2" destOrd="0" parTransId="{2E75B101-52CB-484D-92F0-16977FFB2958}" sibTransId="{A53152D1-5A7D-4E65-B117-27AAF29B3864}"/>
    <dgm:cxn modelId="{FC31B170-EF11-4FFC-A471-1E99B3E4B604}" type="presOf" srcId="{30292C82-2C0F-418C-96DB-12C452F99D4E}" destId="{CCEDB2B0-0E5A-485C-9A7E-491908AB2CCA}" srcOrd="0" destOrd="0" presId="urn:microsoft.com/office/officeart/2008/layout/LinedList"/>
    <dgm:cxn modelId="{CDA8BFA5-8788-488E-BC2C-341C244F8290}" srcId="{30292C82-2C0F-418C-96DB-12C452F99D4E}" destId="{8D1DE139-CA18-4E5B-9441-C5122C13D185}" srcOrd="1" destOrd="0" parTransId="{FE31A090-9ADA-4DF8-9B62-1A6FD7B3FF13}" sibTransId="{C98C3309-B516-407A-AF2B-7E14E1CE521E}"/>
    <dgm:cxn modelId="{96668DA6-064C-4040-A044-AB25EBE6C91D}" srcId="{30292C82-2C0F-418C-96DB-12C452F99D4E}" destId="{40C9C58D-EE63-423F-823C-623C570C76D3}" srcOrd="0" destOrd="0" parTransId="{FA23515F-58AA-450D-B31E-AA3E3628BC3F}" sibTransId="{45E0D7FB-13AC-4351-965B-112F4289564D}"/>
    <dgm:cxn modelId="{125A45A7-4B89-4F67-BA2E-6579F3B38C30}" type="presOf" srcId="{40C9C58D-EE63-423F-823C-623C570C76D3}" destId="{C2357194-579A-4062-A74E-A4C8F3817109}" srcOrd="0" destOrd="0" presId="urn:microsoft.com/office/officeart/2008/layout/LinedList"/>
    <dgm:cxn modelId="{CD76A7B1-84F7-4F39-BEB1-280A429C084C}" type="presOf" srcId="{E6B6DBDE-AECA-459D-AFF5-036FE0C1FC0F}" destId="{D86072DA-06EB-46B7-B4E4-8F6A89BF8D33}" srcOrd="0" destOrd="0" presId="urn:microsoft.com/office/officeart/2008/layout/LinedList"/>
    <dgm:cxn modelId="{8E5209B3-8B7C-466A-862B-68A2060E3D87}" type="presOf" srcId="{CD4993FB-4409-4AD6-B35C-D9EAC1B3638F}" destId="{EA0840F1-0323-4468-B3D0-6923278A567A}" srcOrd="0" destOrd="0" presId="urn:microsoft.com/office/officeart/2008/layout/LinedList"/>
    <dgm:cxn modelId="{7367AFC8-D8BF-4BC5-B332-57944B0B6F72}" srcId="{30292C82-2C0F-418C-96DB-12C452F99D4E}" destId="{E6B6DBDE-AECA-459D-AFF5-036FE0C1FC0F}" srcOrd="3" destOrd="0" parTransId="{1506A6C4-D013-42E7-B4D9-1CE42F0F7A47}" sibTransId="{07FA1F17-6AE2-4CF1-94AC-1D37B550969B}"/>
    <dgm:cxn modelId="{36F041DC-D766-485C-942E-9A17EFC1BAE1}" type="presOf" srcId="{8D1DE139-CA18-4E5B-9441-C5122C13D185}" destId="{DE864E04-2CBC-4BE0-9CA6-274AFE8A7BDB}" srcOrd="0" destOrd="0" presId="urn:microsoft.com/office/officeart/2008/layout/LinedList"/>
    <dgm:cxn modelId="{807896D6-093F-48B5-9BF6-9F1BB7CA9A49}" type="presParOf" srcId="{CCEDB2B0-0E5A-485C-9A7E-491908AB2CCA}" destId="{5F4321C1-FF2F-4029-A77A-185400DB9B8B}" srcOrd="0" destOrd="0" presId="urn:microsoft.com/office/officeart/2008/layout/LinedList"/>
    <dgm:cxn modelId="{55FEA04A-AF20-44B9-8304-5FC985DE086A}" type="presParOf" srcId="{CCEDB2B0-0E5A-485C-9A7E-491908AB2CCA}" destId="{26292653-2279-431A-BB40-DFF0A63530F7}" srcOrd="1" destOrd="0" presId="urn:microsoft.com/office/officeart/2008/layout/LinedList"/>
    <dgm:cxn modelId="{44979528-888F-4EBC-8836-AEEF0300A75B}" type="presParOf" srcId="{26292653-2279-431A-BB40-DFF0A63530F7}" destId="{C2357194-579A-4062-A74E-A4C8F3817109}" srcOrd="0" destOrd="0" presId="urn:microsoft.com/office/officeart/2008/layout/LinedList"/>
    <dgm:cxn modelId="{C841E243-A11D-4B24-8154-F8D4D7A2B1F8}" type="presParOf" srcId="{26292653-2279-431A-BB40-DFF0A63530F7}" destId="{3CF165D6-65E6-44AB-A2AC-997C87FBFF8F}" srcOrd="1" destOrd="0" presId="urn:microsoft.com/office/officeart/2008/layout/LinedList"/>
    <dgm:cxn modelId="{84DC8C99-02A1-416E-85CC-6D6AD62E2002}" type="presParOf" srcId="{CCEDB2B0-0E5A-485C-9A7E-491908AB2CCA}" destId="{9876B975-25C1-4E87-8CA5-01DC6BE4CA07}" srcOrd="2" destOrd="0" presId="urn:microsoft.com/office/officeart/2008/layout/LinedList"/>
    <dgm:cxn modelId="{57E85538-8362-486A-9343-37D94EB029CE}" type="presParOf" srcId="{CCEDB2B0-0E5A-485C-9A7E-491908AB2CCA}" destId="{017241C5-E923-4B01-8212-1CA84779F6D2}" srcOrd="3" destOrd="0" presId="urn:microsoft.com/office/officeart/2008/layout/LinedList"/>
    <dgm:cxn modelId="{C34CD8CA-33DE-40D5-AE73-5B3624ECCB28}" type="presParOf" srcId="{017241C5-E923-4B01-8212-1CA84779F6D2}" destId="{DE864E04-2CBC-4BE0-9CA6-274AFE8A7BDB}" srcOrd="0" destOrd="0" presId="urn:microsoft.com/office/officeart/2008/layout/LinedList"/>
    <dgm:cxn modelId="{34F4057E-188B-45C3-8196-46BA23586CBB}" type="presParOf" srcId="{017241C5-E923-4B01-8212-1CA84779F6D2}" destId="{1D3E2F9C-D057-497D-BDE5-7A9E4D8755DE}" srcOrd="1" destOrd="0" presId="urn:microsoft.com/office/officeart/2008/layout/LinedList"/>
    <dgm:cxn modelId="{3655986E-61A5-47E1-9028-43ADFCED9A9D}" type="presParOf" srcId="{CCEDB2B0-0E5A-485C-9A7E-491908AB2CCA}" destId="{794E9DA9-F788-45FB-AE8B-154EC2DEC291}" srcOrd="4" destOrd="0" presId="urn:microsoft.com/office/officeart/2008/layout/LinedList"/>
    <dgm:cxn modelId="{B072D1AC-8E64-43B1-808A-9B9F240D91F3}" type="presParOf" srcId="{CCEDB2B0-0E5A-485C-9A7E-491908AB2CCA}" destId="{DA999D05-303A-420B-9E6B-5306AFA474BC}" srcOrd="5" destOrd="0" presId="urn:microsoft.com/office/officeart/2008/layout/LinedList"/>
    <dgm:cxn modelId="{E9733303-8BE7-4C36-A66D-F961B1E1FBB6}" type="presParOf" srcId="{DA999D05-303A-420B-9E6B-5306AFA474BC}" destId="{EA0840F1-0323-4468-B3D0-6923278A567A}" srcOrd="0" destOrd="0" presId="urn:microsoft.com/office/officeart/2008/layout/LinedList"/>
    <dgm:cxn modelId="{8B814C49-07B8-4F2F-8D13-ED6BE05BFFE4}" type="presParOf" srcId="{DA999D05-303A-420B-9E6B-5306AFA474BC}" destId="{A8EE7D6E-2EE4-4A2C-ABBC-13C8870DB286}" srcOrd="1" destOrd="0" presId="urn:microsoft.com/office/officeart/2008/layout/LinedList"/>
    <dgm:cxn modelId="{3E22C7CA-4D98-42CE-93D4-1492A8121B38}" type="presParOf" srcId="{CCEDB2B0-0E5A-485C-9A7E-491908AB2CCA}" destId="{C2355B2A-45DE-4BEE-81D6-93FA899B0189}" srcOrd="6" destOrd="0" presId="urn:microsoft.com/office/officeart/2008/layout/LinedList"/>
    <dgm:cxn modelId="{579311F3-1F95-4CB0-B91B-A24C121EB89E}" type="presParOf" srcId="{CCEDB2B0-0E5A-485C-9A7E-491908AB2CCA}" destId="{A9F28327-8660-4DFB-B730-80328E1A0B84}" srcOrd="7" destOrd="0" presId="urn:microsoft.com/office/officeart/2008/layout/LinedList"/>
    <dgm:cxn modelId="{419BEA52-55C2-4737-B242-BAC15742F586}" type="presParOf" srcId="{A9F28327-8660-4DFB-B730-80328E1A0B84}" destId="{D86072DA-06EB-46B7-B4E4-8F6A89BF8D33}" srcOrd="0" destOrd="0" presId="urn:microsoft.com/office/officeart/2008/layout/LinedList"/>
    <dgm:cxn modelId="{B142BB0B-7D0E-4992-9F05-45CF0E1953AF}" type="presParOf" srcId="{A9F28327-8660-4DFB-B730-80328E1A0B84}" destId="{80C1EF6A-6146-4F61-812E-C5A8DA388C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8BA243-B5F8-466A-9A5D-F70AECBB15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6BCC88-41C1-4331-A835-2BF7BFBA743C}">
      <dgm:prSet/>
      <dgm:spPr/>
      <dgm:t>
        <a:bodyPr/>
        <a:lstStyle/>
        <a:p>
          <a:r>
            <a:rPr lang="en-US"/>
            <a:t>ERASMUS + VET MOBILITY</a:t>
          </a:r>
          <a:r>
            <a:rPr lang="hr-HR"/>
            <a:t> </a:t>
          </a:r>
          <a:r>
            <a:rPr lang="en-US"/>
            <a:t>QUALITY COMMITMENT	</a:t>
          </a:r>
        </a:p>
      </dgm:t>
    </dgm:pt>
    <dgm:pt modelId="{36738681-8B15-4CF5-9C02-A08C722B1FB5}" type="parTrans" cxnId="{6EE1DD08-92E4-486C-A4BB-E885E51AEC84}">
      <dgm:prSet/>
      <dgm:spPr/>
      <dgm:t>
        <a:bodyPr/>
        <a:lstStyle/>
        <a:p>
          <a:endParaRPr lang="en-US"/>
        </a:p>
      </dgm:t>
    </dgm:pt>
    <dgm:pt modelId="{0719E4D1-7B60-45EA-A7BF-38BF3DEBC18A}" type="sibTrans" cxnId="{6EE1DD08-92E4-486C-A4BB-E885E51AEC84}">
      <dgm:prSet/>
      <dgm:spPr/>
      <dgm:t>
        <a:bodyPr/>
        <a:lstStyle/>
        <a:p>
          <a:endParaRPr lang="en-US"/>
        </a:p>
      </dgm:t>
    </dgm:pt>
    <dgm:pt modelId="{D269739F-730E-4B0B-B83B-BBBA9911171F}">
      <dgm:prSet/>
      <dgm:spPr/>
      <dgm:t>
        <a:bodyPr/>
        <a:lstStyle/>
        <a:p>
          <a:r>
            <a:rPr lang="hr-HR"/>
            <a:t>Potpisuju:</a:t>
          </a:r>
          <a:endParaRPr lang="en-US"/>
        </a:p>
      </dgm:t>
    </dgm:pt>
    <dgm:pt modelId="{9419EE8F-48D8-46D1-A306-D9AD3C3669BF}" type="parTrans" cxnId="{18CB3473-6E05-40C3-8233-AF81D740E24E}">
      <dgm:prSet/>
      <dgm:spPr/>
      <dgm:t>
        <a:bodyPr/>
        <a:lstStyle/>
        <a:p>
          <a:endParaRPr lang="en-US"/>
        </a:p>
      </dgm:t>
    </dgm:pt>
    <dgm:pt modelId="{07F079FD-5349-49AE-8734-E220631F91B8}" type="sibTrans" cxnId="{18CB3473-6E05-40C3-8233-AF81D740E24E}">
      <dgm:prSet/>
      <dgm:spPr/>
      <dgm:t>
        <a:bodyPr/>
        <a:lstStyle/>
        <a:p>
          <a:endParaRPr lang="en-US"/>
        </a:p>
      </dgm:t>
    </dgm:pt>
    <dgm:pt modelId="{11F7008A-3271-4937-98DD-922620CE2659}">
      <dgm:prSet custT="1"/>
      <dgm:spPr/>
      <dgm:t>
        <a:bodyPr/>
        <a:lstStyle/>
        <a:p>
          <a:r>
            <a:rPr lang="hr-HR" sz="2800" dirty="0"/>
            <a:t>Učenik</a:t>
          </a:r>
          <a:endParaRPr lang="en-US" sz="2800" dirty="0"/>
        </a:p>
      </dgm:t>
    </dgm:pt>
    <dgm:pt modelId="{AC770AE4-64A6-4AB1-B48A-2B7A2E09F6E9}" type="parTrans" cxnId="{A1F35B74-EC39-4A88-8F4A-A51A5800BDE0}">
      <dgm:prSet/>
      <dgm:spPr/>
      <dgm:t>
        <a:bodyPr/>
        <a:lstStyle/>
        <a:p>
          <a:endParaRPr lang="en-US"/>
        </a:p>
      </dgm:t>
    </dgm:pt>
    <dgm:pt modelId="{011A4043-A60C-4FEB-B135-BF4D1FC6AD03}" type="sibTrans" cxnId="{A1F35B74-EC39-4A88-8F4A-A51A5800BDE0}">
      <dgm:prSet/>
      <dgm:spPr/>
      <dgm:t>
        <a:bodyPr/>
        <a:lstStyle/>
        <a:p>
          <a:endParaRPr lang="en-US"/>
        </a:p>
      </dgm:t>
    </dgm:pt>
    <dgm:pt modelId="{2896ACDB-5C41-421C-B252-FD7638EC6687}">
      <dgm:prSet custT="1"/>
      <dgm:spPr/>
      <dgm:t>
        <a:bodyPr/>
        <a:lstStyle/>
        <a:p>
          <a:r>
            <a:rPr lang="hr-HR" sz="2800" dirty="0"/>
            <a:t>Koordinator ustanove primateljice</a:t>
          </a:r>
          <a:endParaRPr lang="en-US" sz="2800" dirty="0"/>
        </a:p>
      </dgm:t>
    </dgm:pt>
    <dgm:pt modelId="{86EB4B03-2D9A-4494-A032-FC38C131DC69}" type="parTrans" cxnId="{9196C272-0C14-483F-8FE8-D3B4A4A7D8D9}">
      <dgm:prSet/>
      <dgm:spPr/>
      <dgm:t>
        <a:bodyPr/>
        <a:lstStyle/>
        <a:p>
          <a:endParaRPr lang="en-US"/>
        </a:p>
      </dgm:t>
    </dgm:pt>
    <dgm:pt modelId="{1A5E10D2-1E6B-4971-B727-AD03C77B12EF}" type="sibTrans" cxnId="{9196C272-0C14-483F-8FE8-D3B4A4A7D8D9}">
      <dgm:prSet/>
      <dgm:spPr/>
      <dgm:t>
        <a:bodyPr/>
        <a:lstStyle/>
        <a:p>
          <a:endParaRPr lang="en-US"/>
        </a:p>
      </dgm:t>
    </dgm:pt>
    <dgm:pt modelId="{F36A065B-B435-4AEB-93EC-221E87C52841}">
      <dgm:prSet custT="1"/>
      <dgm:spPr/>
      <dgm:t>
        <a:bodyPr/>
        <a:lstStyle/>
        <a:p>
          <a:r>
            <a:rPr lang="hr-HR" sz="2800" dirty="0"/>
            <a:t>Koordinator ustanove pošiljateljice</a:t>
          </a:r>
          <a:endParaRPr lang="en-US" sz="2800" dirty="0"/>
        </a:p>
      </dgm:t>
    </dgm:pt>
    <dgm:pt modelId="{06B90A8D-2E9D-4772-A648-860C798A38F0}" type="parTrans" cxnId="{94FAED0B-1782-4013-B3EE-5A2C19AFBCAA}">
      <dgm:prSet/>
      <dgm:spPr/>
      <dgm:t>
        <a:bodyPr/>
        <a:lstStyle/>
        <a:p>
          <a:endParaRPr lang="en-US"/>
        </a:p>
      </dgm:t>
    </dgm:pt>
    <dgm:pt modelId="{054F41A4-AF01-4A77-ABF1-BA97510B7559}" type="sibTrans" cxnId="{94FAED0B-1782-4013-B3EE-5A2C19AFBCAA}">
      <dgm:prSet/>
      <dgm:spPr/>
      <dgm:t>
        <a:bodyPr/>
        <a:lstStyle/>
        <a:p>
          <a:endParaRPr lang="en-US"/>
        </a:p>
      </dgm:t>
    </dgm:pt>
    <dgm:pt modelId="{984E325C-84C3-42A5-9336-82A2DF4A60D2}" type="pres">
      <dgm:prSet presAssocID="{9C8BA243-B5F8-466A-9A5D-F70AECBB15F9}" presName="linear" presStyleCnt="0">
        <dgm:presLayoutVars>
          <dgm:animLvl val="lvl"/>
          <dgm:resizeHandles val="exact"/>
        </dgm:presLayoutVars>
      </dgm:prSet>
      <dgm:spPr/>
    </dgm:pt>
    <dgm:pt modelId="{EE192EA4-DE85-4B5E-8B6B-7127FA34494A}" type="pres">
      <dgm:prSet presAssocID="{416BCC88-41C1-4331-A835-2BF7BFBA74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AB1A36-1277-4E23-8380-2E550F57FA85}" type="pres">
      <dgm:prSet presAssocID="{0719E4D1-7B60-45EA-A7BF-38BF3DEBC18A}" presName="spacer" presStyleCnt="0"/>
      <dgm:spPr/>
    </dgm:pt>
    <dgm:pt modelId="{13A9ADBD-9435-47F8-9903-70B245B89912}" type="pres">
      <dgm:prSet presAssocID="{D269739F-730E-4B0B-B83B-BBBA9911171F}" presName="parentText" presStyleLbl="node1" presStyleIdx="1" presStyleCnt="2" custScaleY="59072">
        <dgm:presLayoutVars>
          <dgm:chMax val="0"/>
          <dgm:bulletEnabled val="1"/>
        </dgm:presLayoutVars>
      </dgm:prSet>
      <dgm:spPr/>
    </dgm:pt>
    <dgm:pt modelId="{58E0135C-68B4-4682-BFCB-A4AE219D9CC7}" type="pres">
      <dgm:prSet presAssocID="{D269739F-730E-4B0B-B83B-BBBA9911171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891EF07-11BD-4DDC-811F-A7F0713E2CF3}" type="presOf" srcId="{11F7008A-3271-4937-98DD-922620CE2659}" destId="{58E0135C-68B4-4682-BFCB-A4AE219D9CC7}" srcOrd="0" destOrd="0" presId="urn:microsoft.com/office/officeart/2005/8/layout/vList2"/>
    <dgm:cxn modelId="{6EE1DD08-92E4-486C-A4BB-E885E51AEC84}" srcId="{9C8BA243-B5F8-466A-9A5D-F70AECBB15F9}" destId="{416BCC88-41C1-4331-A835-2BF7BFBA743C}" srcOrd="0" destOrd="0" parTransId="{36738681-8B15-4CF5-9C02-A08C722B1FB5}" sibTransId="{0719E4D1-7B60-45EA-A7BF-38BF3DEBC18A}"/>
    <dgm:cxn modelId="{94FAED0B-1782-4013-B3EE-5A2C19AFBCAA}" srcId="{D269739F-730E-4B0B-B83B-BBBA9911171F}" destId="{F36A065B-B435-4AEB-93EC-221E87C52841}" srcOrd="2" destOrd="0" parTransId="{06B90A8D-2E9D-4772-A648-860C798A38F0}" sibTransId="{054F41A4-AF01-4A77-ABF1-BA97510B7559}"/>
    <dgm:cxn modelId="{6840FE10-A4FF-4E07-8FB8-D8DF89F1F5EB}" type="presOf" srcId="{416BCC88-41C1-4331-A835-2BF7BFBA743C}" destId="{EE192EA4-DE85-4B5E-8B6B-7127FA34494A}" srcOrd="0" destOrd="0" presId="urn:microsoft.com/office/officeart/2005/8/layout/vList2"/>
    <dgm:cxn modelId="{0920CB2A-7DF8-4E27-8D3B-502E36265798}" type="presOf" srcId="{D269739F-730E-4B0B-B83B-BBBA9911171F}" destId="{13A9ADBD-9435-47F8-9903-70B245B89912}" srcOrd="0" destOrd="0" presId="urn:microsoft.com/office/officeart/2005/8/layout/vList2"/>
    <dgm:cxn modelId="{22A4F23A-F3C6-4016-9715-7F57E5507CB0}" type="presOf" srcId="{2896ACDB-5C41-421C-B252-FD7638EC6687}" destId="{58E0135C-68B4-4682-BFCB-A4AE219D9CC7}" srcOrd="0" destOrd="1" presId="urn:microsoft.com/office/officeart/2005/8/layout/vList2"/>
    <dgm:cxn modelId="{C934EC4F-607A-4918-9500-1FF6B00D976D}" type="presOf" srcId="{9C8BA243-B5F8-466A-9A5D-F70AECBB15F9}" destId="{984E325C-84C3-42A5-9336-82A2DF4A60D2}" srcOrd="0" destOrd="0" presId="urn:microsoft.com/office/officeart/2005/8/layout/vList2"/>
    <dgm:cxn modelId="{9196C272-0C14-483F-8FE8-D3B4A4A7D8D9}" srcId="{D269739F-730E-4B0B-B83B-BBBA9911171F}" destId="{2896ACDB-5C41-421C-B252-FD7638EC6687}" srcOrd="1" destOrd="0" parTransId="{86EB4B03-2D9A-4494-A032-FC38C131DC69}" sibTransId="{1A5E10D2-1E6B-4971-B727-AD03C77B12EF}"/>
    <dgm:cxn modelId="{18CB3473-6E05-40C3-8233-AF81D740E24E}" srcId="{9C8BA243-B5F8-466A-9A5D-F70AECBB15F9}" destId="{D269739F-730E-4B0B-B83B-BBBA9911171F}" srcOrd="1" destOrd="0" parTransId="{9419EE8F-48D8-46D1-A306-D9AD3C3669BF}" sibTransId="{07F079FD-5349-49AE-8734-E220631F91B8}"/>
    <dgm:cxn modelId="{A1F35B74-EC39-4A88-8F4A-A51A5800BDE0}" srcId="{D269739F-730E-4B0B-B83B-BBBA9911171F}" destId="{11F7008A-3271-4937-98DD-922620CE2659}" srcOrd="0" destOrd="0" parTransId="{AC770AE4-64A6-4AB1-B48A-2B7A2E09F6E9}" sibTransId="{011A4043-A60C-4FEB-B135-BF4D1FC6AD03}"/>
    <dgm:cxn modelId="{7B90E8BB-2466-4B0B-A49C-B52CA6BC48EC}" type="presOf" srcId="{F36A065B-B435-4AEB-93EC-221E87C52841}" destId="{58E0135C-68B4-4682-BFCB-A4AE219D9CC7}" srcOrd="0" destOrd="2" presId="urn:microsoft.com/office/officeart/2005/8/layout/vList2"/>
    <dgm:cxn modelId="{04B73CEC-782A-4400-8724-DB2D59DDE2B9}" type="presParOf" srcId="{984E325C-84C3-42A5-9336-82A2DF4A60D2}" destId="{EE192EA4-DE85-4B5E-8B6B-7127FA34494A}" srcOrd="0" destOrd="0" presId="urn:microsoft.com/office/officeart/2005/8/layout/vList2"/>
    <dgm:cxn modelId="{D6E235E6-63A7-42AA-A96B-084CFF89B771}" type="presParOf" srcId="{984E325C-84C3-42A5-9336-82A2DF4A60D2}" destId="{67AB1A36-1277-4E23-8380-2E550F57FA85}" srcOrd="1" destOrd="0" presId="urn:microsoft.com/office/officeart/2005/8/layout/vList2"/>
    <dgm:cxn modelId="{D5EC8438-CD79-48A9-B774-F146AEB83611}" type="presParOf" srcId="{984E325C-84C3-42A5-9336-82A2DF4A60D2}" destId="{13A9ADBD-9435-47F8-9903-70B245B89912}" srcOrd="2" destOrd="0" presId="urn:microsoft.com/office/officeart/2005/8/layout/vList2"/>
    <dgm:cxn modelId="{C387654D-967E-4B49-8525-7290AC563D87}" type="presParOf" srcId="{984E325C-84C3-42A5-9336-82A2DF4A60D2}" destId="{58E0135C-68B4-4682-BFCB-A4AE219D9CC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890702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919380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824095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52773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192324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21002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887184"/>
          <a:ext cx="6263640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/>
            <a:t>Prof. Tonka Medvid</a:t>
          </a:r>
          <a:endParaRPr lang="en-US" sz="4800" kern="1200"/>
        </a:p>
      </dsp:txBody>
      <dsp:txXfrm>
        <a:off x="56201" y="943385"/>
        <a:ext cx="6151238" cy="1038877"/>
      </dsp:txXfrm>
    </dsp:sp>
    <dsp:sp modelId="{4B1EF655-EC77-4F9F-B195-87649BE50381}">
      <dsp:nvSpPr>
        <dsp:cNvPr id="0" name=""/>
        <dsp:cNvSpPr/>
      </dsp:nvSpPr>
      <dsp:spPr>
        <a:xfrm>
          <a:off x="0" y="2176704"/>
          <a:ext cx="6263640" cy="11512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-kroz </a:t>
          </a:r>
          <a:r>
            <a:rPr lang="hr-HR" sz="4800" kern="1200" dirty="0" err="1"/>
            <a:t>Whats</a:t>
          </a:r>
          <a:r>
            <a:rPr lang="hr-HR" sz="4800" kern="1200" dirty="0"/>
            <a:t> App grupu</a:t>
          </a:r>
          <a:endParaRPr lang="en-US" sz="4800" kern="1200" dirty="0"/>
        </a:p>
      </dsp:txBody>
      <dsp:txXfrm>
        <a:off x="56201" y="2232905"/>
        <a:ext cx="6151238" cy="1038877"/>
      </dsp:txXfrm>
    </dsp:sp>
    <dsp:sp modelId="{54DA0C61-FE3E-45AA-9473-2C0C1424619B}">
      <dsp:nvSpPr>
        <dsp:cNvPr id="0" name=""/>
        <dsp:cNvSpPr/>
      </dsp:nvSpPr>
      <dsp:spPr>
        <a:xfrm>
          <a:off x="0" y="3475461"/>
          <a:ext cx="6263640" cy="11512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-tjedan prije puta</a:t>
          </a:r>
          <a:endParaRPr lang="en-US" sz="4800" kern="1200" dirty="0"/>
        </a:p>
      </dsp:txBody>
      <dsp:txXfrm>
        <a:off x="56201" y="3531662"/>
        <a:ext cx="6151238" cy="1038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B1E1-9533-45AC-B809-7F612D91DD04}">
      <dsp:nvSpPr>
        <dsp:cNvPr id="0" name=""/>
        <dsp:cNvSpPr/>
      </dsp:nvSpPr>
      <dsp:spPr>
        <a:xfrm>
          <a:off x="6117" y="21"/>
          <a:ext cx="6258172" cy="6596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dirty="0"/>
            <a:t>On line alat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EU </a:t>
          </a:r>
          <a:r>
            <a:rPr lang="hr-HR" sz="2400" b="0" i="0" kern="1200" dirty="0" err="1"/>
            <a:t>Academy</a:t>
          </a:r>
          <a:endParaRPr lang="hr-HR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-procjena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-upisivanje modula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-Sastanak: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Dogovor kroz WhatsApp grupu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 dirty="0"/>
            <a:t>zadužena: Ružica Vorgić Krvavica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570660" y="21"/>
        <a:ext cx="3129086" cy="5500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EA411-538F-4083-8D65-91BEFBAC1527}">
      <dsp:nvSpPr>
        <dsp:cNvPr id="0" name=""/>
        <dsp:cNvSpPr/>
      </dsp:nvSpPr>
      <dsp:spPr>
        <a:xfrm>
          <a:off x="0" y="1376002"/>
          <a:ext cx="58111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DE4F-BFF0-45BA-A606-871362C2582C}">
      <dsp:nvSpPr>
        <dsp:cNvPr id="0" name=""/>
        <dsp:cNvSpPr/>
      </dsp:nvSpPr>
      <dsp:spPr>
        <a:xfrm>
          <a:off x="290556" y="708696"/>
          <a:ext cx="4961035" cy="11248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Sanja Novak i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Marina Skelin</a:t>
          </a:r>
          <a:endParaRPr lang="en-US" sz="3100" kern="1200" dirty="0"/>
        </a:p>
      </dsp:txBody>
      <dsp:txXfrm>
        <a:off x="345467" y="763607"/>
        <a:ext cx="4851213" cy="1015043"/>
      </dsp:txXfrm>
    </dsp:sp>
    <dsp:sp modelId="{E58C7424-7B97-46F6-87BD-8C4D2D9C0456}">
      <dsp:nvSpPr>
        <dsp:cNvPr id="0" name=""/>
        <dsp:cNvSpPr/>
      </dsp:nvSpPr>
      <dsp:spPr>
        <a:xfrm>
          <a:off x="0" y="2782162"/>
          <a:ext cx="58111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D6CC2-F0AF-49FD-9374-9F07C67E4776}">
      <dsp:nvSpPr>
        <dsp:cNvPr id="0" name=""/>
        <dsp:cNvSpPr/>
      </dsp:nvSpPr>
      <dsp:spPr>
        <a:xfrm>
          <a:off x="290556" y="2324602"/>
          <a:ext cx="4067789" cy="9151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-kroz </a:t>
          </a:r>
          <a:r>
            <a:rPr lang="hr-HR" sz="3100" kern="1200" dirty="0" err="1"/>
            <a:t>Whats</a:t>
          </a:r>
          <a:r>
            <a:rPr lang="hr-HR" sz="3100" kern="1200" dirty="0"/>
            <a:t> App grupu</a:t>
          </a:r>
          <a:endParaRPr lang="en-US" sz="3100" kern="1200" dirty="0"/>
        </a:p>
      </dsp:txBody>
      <dsp:txXfrm>
        <a:off x="335228" y="2369274"/>
        <a:ext cx="3978445" cy="825776"/>
      </dsp:txXfrm>
    </dsp:sp>
    <dsp:sp modelId="{EFDDBEBF-ED51-4C32-85A0-E834CECEA2D2}">
      <dsp:nvSpPr>
        <dsp:cNvPr id="0" name=""/>
        <dsp:cNvSpPr/>
      </dsp:nvSpPr>
      <dsp:spPr>
        <a:xfrm>
          <a:off x="0" y="4188322"/>
          <a:ext cx="58111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F587B-EC0C-47A9-B8CF-6F8DD2E678FE}">
      <dsp:nvSpPr>
        <dsp:cNvPr id="0" name=""/>
        <dsp:cNvSpPr/>
      </dsp:nvSpPr>
      <dsp:spPr>
        <a:xfrm>
          <a:off x="290556" y="3730762"/>
          <a:ext cx="4067789" cy="9151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-tjedan prije puta</a:t>
          </a:r>
          <a:endParaRPr lang="en-US" sz="3100" kern="1200" dirty="0"/>
        </a:p>
      </dsp:txBody>
      <dsp:txXfrm>
        <a:off x="335228" y="3775434"/>
        <a:ext cx="3978445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DF4B-F4F5-413D-8B3F-5A364070BD74}">
      <dsp:nvSpPr>
        <dsp:cNvPr id="0" name=""/>
        <dsp:cNvSpPr/>
      </dsp:nvSpPr>
      <dsp:spPr>
        <a:xfrm>
          <a:off x="5281481" y="934180"/>
          <a:ext cx="715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571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0678" y="976165"/>
        <a:ext cx="37315" cy="7470"/>
      </dsp:txXfrm>
    </dsp:sp>
    <dsp:sp modelId="{19A93D15-74D1-4AE0-BE5E-4059EA43C436}">
      <dsp:nvSpPr>
        <dsp:cNvPr id="0" name=""/>
        <dsp:cNvSpPr/>
      </dsp:nvSpPr>
      <dsp:spPr>
        <a:xfrm>
          <a:off x="1051633" y="6451"/>
          <a:ext cx="423164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Prijevoz učenika-na teret škole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(avionske karte unaprijed a karte za vlak/autobus nakon povratka i dostave računa</a:t>
          </a:r>
          <a:r>
            <a:rPr lang="hr-HR" sz="1200" kern="1200" dirty="0"/>
            <a:t>)</a:t>
          </a:r>
          <a:endParaRPr lang="en-US" sz="1200" kern="1200" dirty="0"/>
        </a:p>
      </dsp:txBody>
      <dsp:txXfrm>
        <a:off x="1051633" y="6451"/>
        <a:ext cx="4231648" cy="1946898"/>
      </dsp:txXfrm>
    </dsp:sp>
    <dsp:sp modelId="{B591F057-A97C-4116-B85A-553EA3986F78}">
      <dsp:nvSpPr>
        <dsp:cNvPr id="0" name=""/>
        <dsp:cNvSpPr/>
      </dsp:nvSpPr>
      <dsp:spPr>
        <a:xfrm>
          <a:off x="5387618" y="1951549"/>
          <a:ext cx="2644617" cy="715710"/>
        </a:xfrm>
        <a:custGeom>
          <a:avLst/>
          <a:gdLst/>
          <a:ahLst/>
          <a:cxnLst/>
          <a:rect l="0" t="0" r="0" b="0"/>
          <a:pathLst>
            <a:path>
              <a:moveTo>
                <a:pt x="2644617" y="0"/>
              </a:moveTo>
              <a:lnTo>
                <a:pt x="2644617" y="374955"/>
              </a:lnTo>
              <a:lnTo>
                <a:pt x="0" y="374955"/>
              </a:lnTo>
              <a:lnTo>
                <a:pt x="0" y="71571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1229" y="2305669"/>
        <a:ext cx="137395" cy="7470"/>
      </dsp:txXfrm>
    </dsp:sp>
    <dsp:sp modelId="{D7F5554C-BA4E-4D83-92BD-357AEB2527F6}">
      <dsp:nvSpPr>
        <dsp:cNvPr id="0" name=""/>
        <dsp:cNvSpPr/>
      </dsp:nvSpPr>
      <dsp:spPr>
        <a:xfrm>
          <a:off x="6029592" y="6451"/>
          <a:ext cx="400528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Osiguranje učenika: putno, od odgovornosti i nezgode- na teret škole: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UPLAĆENO!</a:t>
          </a:r>
          <a:endParaRPr lang="en-US" sz="2400" b="0" kern="1200" dirty="0"/>
        </a:p>
      </dsp:txBody>
      <dsp:txXfrm>
        <a:off x="6029592" y="6451"/>
        <a:ext cx="4005288" cy="1946898"/>
      </dsp:txXfrm>
    </dsp:sp>
    <dsp:sp modelId="{A41A7031-64F3-4809-A2E0-E2085275D877}">
      <dsp:nvSpPr>
        <dsp:cNvPr id="0" name=""/>
        <dsp:cNvSpPr/>
      </dsp:nvSpPr>
      <dsp:spPr>
        <a:xfrm>
          <a:off x="1051633" y="2699660"/>
          <a:ext cx="8671971" cy="2504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Iznos: </a:t>
          </a:r>
          <a:r>
            <a:rPr lang="hr-HR" sz="2400" b="1" kern="1200" dirty="0"/>
            <a:t>1.967,00 eura po sudioniku (104 eura/dan-prvih 14 dana a nakon toga </a:t>
          </a:r>
          <a:r>
            <a:rPr lang="hr-HR" sz="2400" b="1" kern="1200"/>
            <a:t>73 eura/dan </a:t>
          </a:r>
          <a:r>
            <a:rPr lang="hr-HR" sz="2400" b="1" kern="1200" dirty="0"/>
            <a:t>)</a:t>
          </a:r>
          <a:endParaRPr lang="en-US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51633" y="2699660"/>
        <a:ext cx="8671971" cy="2504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5CFE2-6F5D-4114-B52B-D22F4C62335D}">
      <dsp:nvSpPr>
        <dsp:cNvPr id="0" name=""/>
        <dsp:cNvSpPr/>
      </dsp:nvSpPr>
      <dsp:spPr>
        <a:xfrm>
          <a:off x="0" y="549144"/>
          <a:ext cx="626364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04B14-C1C5-4151-AEDD-1F71678109F8}">
      <dsp:nvSpPr>
        <dsp:cNvPr id="0" name=""/>
        <dsp:cNvSpPr/>
      </dsp:nvSpPr>
      <dsp:spPr>
        <a:xfrm>
          <a:off x="313182" y="76824"/>
          <a:ext cx="4384548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Focus Budget Kortrijk</a:t>
          </a:r>
          <a:endParaRPr lang="en-US" sz="3200" kern="1200"/>
        </a:p>
      </dsp:txBody>
      <dsp:txXfrm>
        <a:off x="359296" y="122938"/>
        <a:ext cx="4292320" cy="852412"/>
      </dsp:txXfrm>
    </dsp:sp>
    <dsp:sp modelId="{1B90FCC7-CFD0-472A-BE16-BB3364F7B759}">
      <dsp:nvSpPr>
        <dsp:cNvPr id="0" name=""/>
        <dsp:cNvSpPr/>
      </dsp:nvSpPr>
      <dsp:spPr>
        <a:xfrm>
          <a:off x="0" y="2000664"/>
          <a:ext cx="6263640" cy="342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666496" rIns="486128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200" kern="1200" dirty="0"/>
            <a:t>u dvije spojene sobe s po 3 kreveta i kupaonicom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200" kern="1200" dirty="0"/>
            <a:t>korištenje kuhinje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200" kern="1200"/>
            <a:t>uključen doručak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200" kern="1200"/>
            <a:t>cijena: 698,25 EUR po osobi</a:t>
          </a:r>
          <a:endParaRPr lang="en-US" sz="3200" kern="1200"/>
        </a:p>
      </dsp:txBody>
      <dsp:txXfrm>
        <a:off x="0" y="2000664"/>
        <a:ext cx="6263640" cy="3427200"/>
      </dsp:txXfrm>
    </dsp:sp>
    <dsp:sp modelId="{0554D5B5-FF36-4DCE-B19F-023895F1FB24}">
      <dsp:nvSpPr>
        <dsp:cNvPr id="0" name=""/>
        <dsp:cNvSpPr/>
      </dsp:nvSpPr>
      <dsp:spPr>
        <a:xfrm>
          <a:off x="313182" y="1528344"/>
          <a:ext cx="4384548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Učenici: </a:t>
          </a:r>
          <a:endParaRPr lang="en-US" sz="3200" kern="1200"/>
        </a:p>
      </dsp:txBody>
      <dsp:txXfrm>
        <a:off x="359296" y="1574458"/>
        <a:ext cx="4292320" cy="852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5EDA7-43DD-4D3D-8B8C-600A53278E09}">
      <dsp:nvSpPr>
        <dsp:cNvPr id="0" name=""/>
        <dsp:cNvSpPr/>
      </dsp:nvSpPr>
      <dsp:spPr>
        <a:xfrm>
          <a:off x="0" y="4235224"/>
          <a:ext cx="626364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D17-1BE7-4F71-866A-9BACDE685E8B}">
      <dsp:nvSpPr>
        <dsp:cNvPr id="0" name=""/>
        <dsp:cNvSpPr/>
      </dsp:nvSpPr>
      <dsp:spPr>
        <a:xfrm>
          <a:off x="312876" y="513463"/>
          <a:ext cx="5640863" cy="4164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Dogovor nakon uplate sredstava!</a:t>
          </a:r>
        </a:p>
      </dsp:txBody>
      <dsp:txXfrm>
        <a:off x="516173" y="716760"/>
        <a:ext cx="5234269" cy="37579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321C1-FF2F-4029-A77A-185400DB9B8B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7194-579A-4062-A74E-A4C8F3817109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2.10.-8.10.2022.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Ružica </a:t>
          </a:r>
          <a:r>
            <a:rPr lang="hr-HR" sz="3300" kern="1200" dirty="0" err="1"/>
            <a:t>Vorgić</a:t>
          </a:r>
          <a:r>
            <a:rPr lang="hr-HR" sz="3300" kern="1200" dirty="0"/>
            <a:t> Krvavica</a:t>
          </a:r>
          <a:endParaRPr lang="en-US" sz="3300" kern="1200" dirty="0"/>
        </a:p>
      </dsp:txBody>
      <dsp:txXfrm>
        <a:off x="0" y="0"/>
        <a:ext cx="6291714" cy="1382683"/>
      </dsp:txXfrm>
    </dsp:sp>
    <dsp:sp modelId="{9876B975-25C1-4E87-8CA5-01DC6BE4CA07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4E04-2CBC-4BE0-9CA6-274AFE8A7BDB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16.10.-22.10.2022.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Gordana Matković</a:t>
          </a:r>
          <a:endParaRPr lang="en-US" sz="3300" kern="1200" dirty="0"/>
        </a:p>
      </dsp:txBody>
      <dsp:txXfrm>
        <a:off x="0" y="1382683"/>
        <a:ext cx="6291714" cy="1382683"/>
      </dsp:txXfrm>
    </dsp:sp>
    <dsp:sp modelId="{794E9DA9-F788-45FB-AE8B-154EC2DEC291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840F1-0323-4468-B3D0-6923278A567A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Smještaj: u istim hotelima kao i učenici</a:t>
          </a:r>
          <a:endParaRPr lang="en-US" sz="3300" kern="1200"/>
        </a:p>
      </dsp:txBody>
      <dsp:txXfrm>
        <a:off x="0" y="2765367"/>
        <a:ext cx="6291714" cy="1382683"/>
      </dsp:txXfrm>
    </dsp:sp>
    <dsp:sp modelId="{C2355B2A-45DE-4BEE-81D6-93FA899B0189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72DA-06EB-46B7-B4E4-8F6A89BF8D33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Učenici sami: 9.10.-16.10.2022.</a:t>
          </a:r>
          <a:endParaRPr lang="en-US" sz="3300" kern="1200"/>
        </a:p>
      </dsp:txBody>
      <dsp:txXfrm>
        <a:off x="0" y="4148051"/>
        <a:ext cx="6291714" cy="1382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92EA4-DE85-4B5E-8B6B-7127FA34494A}">
      <dsp:nvSpPr>
        <dsp:cNvPr id="0" name=""/>
        <dsp:cNvSpPr/>
      </dsp:nvSpPr>
      <dsp:spPr>
        <a:xfrm>
          <a:off x="0" y="9117"/>
          <a:ext cx="6263640" cy="2474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ERASMUS + VET MOBILITY</a:t>
          </a:r>
          <a:r>
            <a:rPr lang="hr-HR" sz="4500" kern="1200"/>
            <a:t> </a:t>
          </a:r>
          <a:r>
            <a:rPr lang="en-US" sz="4500" kern="1200"/>
            <a:t>QUALITY COMMITMENT	</a:t>
          </a:r>
        </a:p>
      </dsp:txBody>
      <dsp:txXfrm>
        <a:off x="120798" y="129915"/>
        <a:ext cx="6022044" cy="2232954"/>
      </dsp:txXfrm>
    </dsp:sp>
    <dsp:sp modelId="{13A9ADBD-9435-47F8-9903-70B245B89912}">
      <dsp:nvSpPr>
        <dsp:cNvPr id="0" name=""/>
        <dsp:cNvSpPr/>
      </dsp:nvSpPr>
      <dsp:spPr>
        <a:xfrm>
          <a:off x="0" y="2613267"/>
          <a:ext cx="6263640" cy="146176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/>
            <a:t>Potpisuju:</a:t>
          </a:r>
          <a:endParaRPr lang="en-US" sz="4500" kern="1200"/>
        </a:p>
      </dsp:txBody>
      <dsp:txXfrm>
        <a:off x="71358" y="2684625"/>
        <a:ext cx="6120924" cy="1319050"/>
      </dsp:txXfrm>
    </dsp:sp>
    <dsp:sp modelId="{58E0135C-68B4-4682-BFCB-A4AE219D9CC7}">
      <dsp:nvSpPr>
        <dsp:cNvPr id="0" name=""/>
        <dsp:cNvSpPr/>
      </dsp:nvSpPr>
      <dsp:spPr>
        <a:xfrm>
          <a:off x="0" y="4075033"/>
          <a:ext cx="6263640" cy="142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Učenik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Koordinator ustanove primateljice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Koordinator ustanove pošiljateljice</a:t>
          </a:r>
          <a:endParaRPr lang="en-US" sz="2800" kern="1200" dirty="0"/>
        </a:p>
      </dsp:txBody>
      <dsp:txXfrm>
        <a:off x="0" y="4075033"/>
        <a:ext cx="6263640" cy="142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83EC-E4A4-4B57-8530-28E6432D79AE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1548-9B11-46C7-8AEE-B845679FA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479" y="182880"/>
            <a:ext cx="4036722" cy="5641145"/>
          </a:xfrm>
        </p:spPr>
        <p:txBody>
          <a:bodyPr>
            <a:normAutofit/>
          </a:bodyPr>
          <a:lstStyle/>
          <a:p>
            <a:r>
              <a:rPr lang="hr-HR" sz="4900" b="1" dirty="0"/>
              <a:t>PROJEKT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b="1" dirty="0"/>
            </a:br>
            <a:r>
              <a:rPr lang="hr-HR" sz="4900" b="1" dirty="0"/>
              <a:t>2020.</a:t>
            </a:r>
            <a:br>
              <a:rPr lang="hr-HR" sz="4900" b="1" dirty="0"/>
            </a:br>
            <a:r>
              <a:rPr lang="hr-HR" sz="4900" b="1" dirty="0"/>
              <a:t>„EUROPA ZA SVIH”</a:t>
            </a:r>
            <a:br>
              <a:rPr lang="hr-HR" sz="4900" dirty="0"/>
            </a:br>
            <a:br>
              <a:rPr lang="hr-HR" sz="3800" dirty="0"/>
            </a:br>
            <a:r>
              <a:rPr lang="hr-HR" sz="3800" dirty="0"/>
              <a:t>   KORTRIJK, Belgija	</a:t>
            </a:r>
            <a:br>
              <a:rPr lang="hr-HR" sz="3800" dirty="0"/>
            </a:br>
            <a:r>
              <a:rPr lang="hr-HR" sz="3200" dirty="0"/>
              <a:t>-2. roditeljski sastanak 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Slika 4" descr="http://tu-dresden.de/forschung/epc/bilder/logos_programme/logo_erasmus_plus">
            <a:extLst>
              <a:ext uri="{FF2B5EF4-FFF2-40B4-BE49-F238E27FC236}">
                <a16:creationId xmlns:a16="http://schemas.microsoft.com/office/drawing/2014/main" id="{DE81E077-F1DC-4855-B20C-F7A02E3E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957" y="2528868"/>
            <a:ext cx="2321169" cy="1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at&#10;&#10;Opis je automatski generiran">
            <a:extLst>
              <a:ext uri="{FF2B5EF4-FFF2-40B4-BE49-F238E27FC236}">
                <a16:creationId xmlns:a16="http://schemas.microsoft.com/office/drawing/2014/main" id="{859C3E42-FF3E-4318-8FEB-AF5752BF7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9" y="4445405"/>
            <a:ext cx="1971293" cy="11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3C310D-A5C4-4CA7-B8D5-671B61D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SMJEŠTAJ BRUXELLES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D918A7D-84DC-6EAF-1AA8-56BF3AA86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2513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52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C32FD2-1FDC-44C3-B7DD-04AC96D4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NASTAVNICI U PRATNJI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BC995E3-4566-11C8-A638-B17F4B996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45209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>
                <a:latin typeface="+mn-lt"/>
              </a:rPr>
              <a:t>PREHRANA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altLang="sr-Latn-RS" sz="2200" dirty="0"/>
          </a:p>
          <a:p>
            <a:pPr marL="0" indent="0">
              <a:buNone/>
            </a:pPr>
            <a:endParaRPr lang="hr-HR" altLang="sr-Latn-RS" sz="2200" dirty="0"/>
          </a:p>
          <a:p>
            <a:pPr marL="0" indent="0">
              <a:buNone/>
            </a:pPr>
            <a:r>
              <a:rPr lang="hr-HR" altLang="sr-Latn-RS" dirty="0"/>
              <a:t>-preporuke partnera</a:t>
            </a:r>
          </a:p>
          <a:p>
            <a:pPr marL="0" indent="0">
              <a:buNone/>
            </a:pPr>
            <a:r>
              <a:rPr lang="hr-HR" altLang="sr-Latn-RS" dirty="0"/>
              <a:t>-ručak u blizini radionice</a:t>
            </a:r>
          </a:p>
          <a:p>
            <a:pPr marL="0" indent="0">
              <a:buNone/>
            </a:pPr>
            <a:endParaRPr lang="hr-HR" alt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BA3A7A-7E9E-4B97-A1A0-DB7C464C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9" r="133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76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48" y="0"/>
            <a:ext cx="6671126" cy="6032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-kulturološke aktivnosti tijekom vikenda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Udaljenosti vlakom: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600" dirty="0" err="1"/>
              <a:t>Kortrijk</a:t>
            </a:r>
            <a:r>
              <a:rPr lang="hr-HR" sz="3600" dirty="0"/>
              <a:t>-Bruxelles: 1h 10 min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600" dirty="0" err="1"/>
              <a:t>Kortrijk-Gent</a:t>
            </a:r>
            <a:r>
              <a:rPr lang="en-US" sz="3600" dirty="0"/>
              <a:t>: </a:t>
            </a:r>
            <a:r>
              <a:rPr lang="hr-HR" sz="3600" dirty="0"/>
              <a:t>25 min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600" dirty="0" err="1"/>
              <a:t>Kortrijk-Brugge</a:t>
            </a:r>
            <a:r>
              <a:rPr lang="hr-HR" sz="3600" dirty="0"/>
              <a:t>: 50 min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-slobodne aktivnosti/ druženje</a:t>
            </a:r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4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09DE09-C21C-4BF1-B02E-7F989C3C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PARENTAL CONSENT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37D7C5-2F9C-4A10-96BB-98683E13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543679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Potpisivanje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suglasnosti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C2EBB3-6A19-4BFD-BE6B-5083C287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21728"/>
            <a:ext cx="6999883" cy="96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POTPISIVANJE UGOVORA O DODJELI FINACIJSKE POTPORE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9473FE0-06E8-4A41-9139-E497E636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3" y="1707502"/>
            <a:ext cx="2888634" cy="40259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55F42D-A065-4661-AD38-E26D62B1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92" y="1707502"/>
            <a:ext cx="2908763" cy="40259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0B94D82-3222-491F-8E4A-56EA33A56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19" y="3713584"/>
            <a:ext cx="2999677" cy="839909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A7C4C69-56B6-4577-8849-A92DF928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44" y="1987421"/>
            <a:ext cx="2946985" cy="32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075FD4-E0C7-417E-817D-B5B2E14C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hr-HR" sz="3700" b="1"/>
              <a:t>POTPISIVANJE UGOVORA O UČENJU (Learning Agreement)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BF641-631B-4B7D-A76F-004D7478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900" dirty="0"/>
              <a:t>-popisani skupovi ishoda učenja </a:t>
            </a:r>
          </a:p>
          <a:p>
            <a:pPr marL="0" indent="0">
              <a:buNone/>
            </a:pPr>
            <a:r>
              <a:rPr lang="hr-HR" sz="1900" dirty="0"/>
              <a:t>i pojedinačni ishodi</a:t>
            </a:r>
          </a:p>
          <a:p>
            <a:pPr marL="0" indent="0">
              <a:buNone/>
            </a:pPr>
            <a:r>
              <a:rPr lang="hr-HR" sz="1900" dirty="0"/>
              <a:t>-definirani načini vrednovanja</a:t>
            </a:r>
          </a:p>
          <a:p>
            <a:pPr marL="0" indent="0">
              <a:buNone/>
            </a:pPr>
            <a:endParaRPr lang="hr-HR" sz="1900" dirty="0"/>
          </a:p>
          <a:p>
            <a:pPr marL="0" indent="0">
              <a:buNone/>
            </a:pPr>
            <a:r>
              <a:rPr lang="hr-HR" sz="1900" dirty="0"/>
              <a:t>Potpisuju:</a:t>
            </a:r>
          </a:p>
          <a:p>
            <a:r>
              <a:rPr lang="hr-HR" sz="1900" dirty="0"/>
              <a:t>Učenik</a:t>
            </a:r>
          </a:p>
          <a:p>
            <a:r>
              <a:rPr lang="hr-HR" sz="1900" dirty="0"/>
              <a:t>Roditelj</a:t>
            </a:r>
          </a:p>
          <a:p>
            <a:r>
              <a:rPr lang="hr-HR" sz="1900" dirty="0"/>
              <a:t>Koordinator ustanove primateljice</a:t>
            </a:r>
          </a:p>
          <a:p>
            <a:r>
              <a:rPr lang="hr-HR" sz="1900" dirty="0"/>
              <a:t>Koordinator ustanove pošiljateljice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060428-04CC-4556-932E-9C7C1614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65" y="425383"/>
            <a:ext cx="4170784" cy="59160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4AF15E-6F6D-4799-9080-381CB2D5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243191"/>
            <a:ext cx="3808268" cy="3438424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5100" dirty="0">
                <a:solidFill>
                  <a:schemeClr val="bg1"/>
                </a:solidFill>
              </a:rPr>
            </a:br>
            <a:br>
              <a:rPr lang="hr-HR" sz="5100" dirty="0">
                <a:solidFill>
                  <a:schemeClr val="bg1"/>
                </a:solidFill>
              </a:rPr>
            </a:br>
            <a:r>
              <a:rPr lang="hr-HR" sz="5100" dirty="0">
                <a:solidFill>
                  <a:schemeClr val="bg1"/>
                </a:solidFill>
              </a:rPr>
              <a:t>POTPISIVANJE </a:t>
            </a:r>
            <a:br>
              <a:rPr lang="hr-HR" sz="5100" dirty="0">
                <a:solidFill>
                  <a:schemeClr val="bg1"/>
                </a:solidFill>
              </a:rPr>
            </a:br>
            <a:r>
              <a:rPr lang="hr-HR" sz="5100" dirty="0">
                <a:solidFill>
                  <a:schemeClr val="bg1"/>
                </a:solidFill>
              </a:rPr>
              <a:t>  O</a:t>
            </a:r>
            <a:r>
              <a:rPr lang="en-US" sz="5100" dirty="0" err="1">
                <a:solidFill>
                  <a:schemeClr val="bg1"/>
                </a:solidFill>
              </a:rPr>
              <a:t>bveze</a:t>
            </a:r>
            <a:r>
              <a:rPr lang="en-US" sz="5100" dirty="0">
                <a:solidFill>
                  <a:schemeClr val="bg1"/>
                </a:solidFill>
              </a:rPr>
              <a:t> </a:t>
            </a:r>
            <a:r>
              <a:rPr lang="en-US" sz="5100" dirty="0" err="1">
                <a:solidFill>
                  <a:schemeClr val="bg1"/>
                </a:solidFill>
              </a:rPr>
              <a:t>kvalitete</a:t>
            </a:r>
            <a:br>
              <a:rPr lang="en-US" sz="5100" dirty="0">
                <a:solidFill>
                  <a:schemeClr val="bg1"/>
                </a:solidFill>
              </a:rPr>
            </a:br>
            <a:endParaRPr lang="hr-HR" sz="51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967B456-0A2D-171F-7C35-EE8EBF625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5291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49DD3A3F-C2AC-47B7-9735-42A7496B5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7" y="3924806"/>
            <a:ext cx="4863772" cy="23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1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640080-2C14-4A28-9C1D-784C82137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067511"/>
              </p:ext>
            </p:extLst>
          </p:nvPr>
        </p:nvGraphicFramePr>
        <p:xfrm>
          <a:off x="4865105" y="165295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4200" dirty="0">
                <a:solidFill>
                  <a:schemeClr val="bg1"/>
                </a:solidFill>
              </a:rPr>
              <a:t>KULTUROLOŠKA PRIPREMA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28087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30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A1AD10-1E8B-4A96-A4C7-4C4EB78E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>
                <a:solidFill>
                  <a:schemeClr val="bg1"/>
                </a:solidFill>
              </a:rPr>
              <a:t>JEZIČNA PRIPREMA</a:t>
            </a:r>
            <a:endParaRPr lang="hr-H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18AD1D4-AAEB-AFFC-2A02-D75E13E6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480271"/>
              </p:ext>
            </p:extLst>
          </p:nvPr>
        </p:nvGraphicFramePr>
        <p:xfrm>
          <a:off x="5617950" y="120073"/>
          <a:ext cx="6264290" cy="659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36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PSIHOLOŠKO-PEDAGOŠKA, FINACIJSKA  PRIPREMAPRIPREM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49388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79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618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31722"/>
              </p:ext>
            </p:extLst>
          </p:nvPr>
        </p:nvGraphicFramePr>
        <p:xfrm>
          <a:off x="267287" y="1401097"/>
          <a:ext cx="11086514" cy="52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86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7AA2D3-DE90-4643-9D2C-EDCCF837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24" y="4363083"/>
            <a:ext cx="5191533" cy="2371716"/>
          </a:xfrm>
        </p:spPr>
        <p:txBody>
          <a:bodyPr>
            <a:normAutofit/>
          </a:bodyPr>
          <a:lstStyle/>
          <a:p>
            <a:br>
              <a:rPr lang="hr-HR" sz="2800" dirty="0"/>
            </a:br>
            <a:r>
              <a:rPr lang="nl-NL" sz="2800" dirty="0"/>
              <a:t>Scheutistenlaan 8</a:t>
            </a:r>
            <a:r>
              <a:rPr lang="hr-HR" sz="2800" dirty="0"/>
              <a:t>,</a:t>
            </a:r>
            <a:r>
              <a:rPr lang="nl-NL" sz="2800" dirty="0"/>
              <a:t> 8500 Kortrijk</a:t>
            </a:r>
            <a:br>
              <a:rPr lang="nl-NL" sz="2800" dirty="0"/>
            </a:br>
            <a:r>
              <a:rPr lang="nl-NL" sz="2800" dirty="0"/>
              <a:t>Tel: 056/25.92.08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03970" y="525899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1676DF-7985-487E-90F7-54616F20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776" y="5013472"/>
            <a:ext cx="7535844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b="1" dirty="0"/>
              <a:t>        </a:t>
            </a:r>
          </a:p>
          <a:p>
            <a:pPr marL="0" indent="0">
              <a:buNone/>
            </a:pPr>
            <a:r>
              <a:rPr kumimoji="0" lang="hr-HR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CLW-</a:t>
            </a:r>
            <a:r>
              <a:rPr kumimoji="0" lang="hr-HR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Kortrijk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US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6C7F204-6EAF-4572-A82E-F9EFF26E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864" y="4456992"/>
            <a:ext cx="2114550" cy="16668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F7D07A-874C-40BC-8454-98DB0E84C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976" y="132706"/>
            <a:ext cx="7205443" cy="42154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AABAE51-862F-456F-BABD-CD9676EFD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6" y="1242393"/>
            <a:ext cx="5029506" cy="23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6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3">
            <a:extLst>
              <a:ext uri="{FF2B5EF4-FFF2-40B4-BE49-F238E27FC236}">
                <a16:creationId xmlns:a16="http://schemas.microsoft.com/office/drawing/2014/main" id="{E9C9F6EE-EF91-4381-BD88-BAAF0768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4" y="492369"/>
            <a:ext cx="6174816" cy="58402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2052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93B23B7-8C3D-4492-80CD-7414A3BE8B8E}"/>
              </a:ext>
            </a:extLst>
          </p:cNvPr>
          <p:cNvSpPr txBox="1"/>
          <p:nvPr/>
        </p:nvSpPr>
        <p:spPr>
          <a:xfrm>
            <a:off x="407964" y="525353"/>
            <a:ext cx="56880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r-HR" sz="4000" dirty="0"/>
              <a:t>PRAKTIČNA NASTAVA: </a:t>
            </a:r>
            <a:br>
              <a:rPr lang="hr-HR" sz="4000" dirty="0"/>
            </a:br>
            <a:r>
              <a:rPr lang="hr-HR" sz="4000" dirty="0"/>
              <a:t>-vanjske radionice, u dogovoru s partnerima</a:t>
            </a:r>
            <a:br>
              <a:rPr lang="hr-HR" sz="4000" dirty="0"/>
            </a:br>
            <a:r>
              <a:rPr lang="hr-HR" sz="4000" dirty="0"/>
              <a:t>-15 radnih dana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FC3A55-5F96-44C7-83C2-5FB517FA0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780" y="37129"/>
            <a:ext cx="5457677" cy="35309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5B5F39-58BB-48CE-A6EC-7A83EBE0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629" y="3643532"/>
            <a:ext cx="5906345" cy="306675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8A35251-58AC-48D2-8345-1765C1346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77" y="3599237"/>
            <a:ext cx="4632762" cy="31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0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3C310D-A5C4-4CA7-B8D5-671B61D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SMJEŠTAJ KORTRIJK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D918A7D-84DC-6EAF-1AA8-56BF3AA86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3485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269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449</Words>
  <Application>Microsoft Office PowerPoint</Application>
  <PresentationFormat>Široki zaslon</PresentationFormat>
  <Paragraphs>91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sustava Office</vt:lpstr>
      <vt:lpstr>PROJEKT MOBILNOSTI UČENIKA 2020. „EUROPA ZA SVIH”     KORTRIJK, Belgija  -2. roditeljski sastanak </vt:lpstr>
      <vt:lpstr>TIJEK PROJEKTNIH AKTIVNOSTI</vt:lpstr>
      <vt:lpstr>KULTUROLOŠKA PRIPREMA</vt:lpstr>
      <vt:lpstr>JEZIČNA PRIPREMA</vt:lpstr>
      <vt:lpstr>PSIHOLOŠKO-PEDAGOŠKA, FINACIJSKA  PRIPREMAPRIPREM</vt:lpstr>
      <vt:lpstr>MODEL FINANCIRANJA MOBILNOSTI</vt:lpstr>
      <vt:lpstr> Scheutistenlaan 8, 8500 Kortrijk Tel: 056/25.92.08 </vt:lpstr>
      <vt:lpstr>PowerPoint prezentacija</vt:lpstr>
      <vt:lpstr>SMJEŠTAJ KORTRIJK</vt:lpstr>
      <vt:lpstr>SMJEŠTAJ BRUXELLES</vt:lpstr>
      <vt:lpstr>NASTAVNICI U PRATNJI</vt:lpstr>
      <vt:lpstr>PREHRANA</vt:lpstr>
      <vt:lpstr>SLOBODNO VRIJEME</vt:lpstr>
      <vt:lpstr>PARENTAL CONSENT</vt:lpstr>
      <vt:lpstr>POTPISIVANJE UGOVORA O DODJELI FINACIJSKE POTPORE</vt:lpstr>
      <vt:lpstr>POTPISIVANJE UGOVORA O UČENJU (Learning Agreement)</vt:lpstr>
      <vt:lpstr>  POTPISIVANJE    Obveze kvalitete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</cp:lastModifiedBy>
  <cp:revision>3</cp:revision>
  <dcterms:created xsi:type="dcterms:W3CDTF">2019-12-03T13:43:09Z</dcterms:created>
  <dcterms:modified xsi:type="dcterms:W3CDTF">2022-09-15T13:36:04Z</dcterms:modified>
</cp:coreProperties>
</file>